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notesMasterIdLst>
    <p:notesMasterId r:id="rId28"/>
  </p:notesMasterIdLst>
  <p:sldIdLst>
    <p:sldId id="256" r:id="rId2"/>
    <p:sldId id="277" r:id="rId3"/>
    <p:sldId id="276" r:id="rId4"/>
    <p:sldId id="257" r:id="rId5"/>
    <p:sldId id="266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EB8B92-EBBC-344A-9355-11BBDE6914A1}" v="511" dt="2021-01-26T22:28:10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26" autoAdjust="0"/>
    <p:restoredTop sz="94646"/>
  </p:normalViewPr>
  <p:slideViewPr>
    <p:cSldViewPr snapToGrid="0">
      <p:cViewPr varScale="1">
        <p:scale>
          <a:sx n="85" d="100"/>
          <a:sy n="85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 Hegnar" userId="c0f00668-ecb3-452a-a438-c5a9f3362453" providerId="ADAL" clId="{9CEB8B92-EBBC-344A-9355-11BBDE6914A1}"/>
    <pc:docChg chg="undo custSel mod addSld delSld modSld sldOrd">
      <pc:chgData name="Eva Hegnar" userId="c0f00668-ecb3-452a-a438-c5a9f3362453" providerId="ADAL" clId="{9CEB8B92-EBBC-344A-9355-11BBDE6914A1}" dt="2021-01-27T13:52:18.771" v="10094" actId="20577"/>
      <pc:docMkLst>
        <pc:docMk/>
      </pc:docMkLst>
      <pc:sldChg chg="modSp mod modNotesTx">
        <pc:chgData name="Eva Hegnar" userId="c0f00668-ecb3-452a-a438-c5a9f3362453" providerId="ADAL" clId="{9CEB8B92-EBBC-344A-9355-11BBDE6914A1}" dt="2021-01-27T13:52:11.657" v="10090" actId="20577"/>
        <pc:sldMkLst>
          <pc:docMk/>
          <pc:sldMk cId="3194377694" sldId="256"/>
        </pc:sldMkLst>
        <pc:spChg chg="mod">
          <ac:chgData name="Eva Hegnar" userId="c0f00668-ecb3-452a-a438-c5a9f3362453" providerId="ADAL" clId="{9CEB8B92-EBBC-344A-9355-11BBDE6914A1}" dt="2021-01-27T13:52:11.657" v="10090" actId="20577"/>
          <ac:spMkLst>
            <pc:docMk/>
            <pc:sldMk cId="3194377694" sldId="256"/>
            <ac:spMk id="2" creationId="{00000000-0000-0000-0000-000000000000}"/>
          </ac:spMkLst>
        </pc:spChg>
        <pc:spChg chg="mod">
          <ac:chgData name="Eva Hegnar" userId="c0f00668-ecb3-452a-a438-c5a9f3362453" providerId="ADAL" clId="{9CEB8B92-EBBC-344A-9355-11BBDE6914A1}" dt="2021-01-25T14:37:09.932" v="168" actId="20577"/>
          <ac:spMkLst>
            <pc:docMk/>
            <pc:sldMk cId="3194377694" sldId="256"/>
            <ac:spMk id="3" creationId="{00000000-0000-0000-0000-000000000000}"/>
          </ac:spMkLst>
        </pc:spChg>
      </pc:sldChg>
      <pc:sldChg chg="addSp delSp modSp new mod">
        <pc:chgData name="Eva Hegnar" userId="c0f00668-ecb3-452a-a438-c5a9f3362453" providerId="ADAL" clId="{9CEB8B92-EBBC-344A-9355-11BBDE6914A1}" dt="2021-01-26T22:28:10.710" v="10035" actId="20577"/>
        <pc:sldMkLst>
          <pc:docMk/>
          <pc:sldMk cId="2942803534" sldId="257"/>
        </pc:sldMkLst>
        <pc:spChg chg="mod">
          <ac:chgData name="Eva Hegnar" userId="c0f00668-ecb3-452a-a438-c5a9f3362453" providerId="ADAL" clId="{9CEB8B92-EBBC-344A-9355-11BBDE6914A1}" dt="2021-01-25T14:36:20.489" v="83"/>
          <ac:spMkLst>
            <pc:docMk/>
            <pc:sldMk cId="2942803534" sldId="257"/>
            <ac:spMk id="2" creationId="{16B85051-7C13-3242-AAB4-6B605AEA9DD8}"/>
          </ac:spMkLst>
        </pc:spChg>
        <pc:spChg chg="del mod">
          <ac:chgData name="Eva Hegnar" userId="c0f00668-ecb3-452a-a438-c5a9f3362453" providerId="ADAL" clId="{9CEB8B92-EBBC-344A-9355-11BBDE6914A1}" dt="2021-01-26T20:37:02.079" v="6750" actId="26606"/>
          <ac:spMkLst>
            <pc:docMk/>
            <pc:sldMk cId="2942803534" sldId="257"/>
            <ac:spMk id="3" creationId="{9956876E-FFFF-8547-92A0-EA7443ABB761}"/>
          </ac:spMkLst>
        </pc:spChg>
        <pc:graphicFrameChg chg="add mod">
          <ac:chgData name="Eva Hegnar" userId="c0f00668-ecb3-452a-a438-c5a9f3362453" providerId="ADAL" clId="{9CEB8B92-EBBC-344A-9355-11BBDE6914A1}" dt="2021-01-26T22:28:10.710" v="10035" actId="20577"/>
          <ac:graphicFrameMkLst>
            <pc:docMk/>
            <pc:sldMk cId="2942803534" sldId="257"/>
            <ac:graphicFrameMk id="5" creationId="{3321F85E-654C-41CA-8C73-46ECEFEDDD36}"/>
          </ac:graphicFrameMkLst>
        </pc:graphicFrameChg>
      </pc:sldChg>
      <pc:sldChg chg="addSp delSp modSp new mod setBg setClrOvrMap">
        <pc:chgData name="Eva Hegnar" userId="c0f00668-ecb3-452a-a438-c5a9f3362453" providerId="ADAL" clId="{9CEB8B92-EBBC-344A-9355-11BBDE6914A1}" dt="2021-01-26T14:39:51.136" v="4318" actId="20577"/>
        <pc:sldMkLst>
          <pc:docMk/>
          <pc:sldMk cId="4198283748" sldId="258"/>
        </pc:sldMkLst>
        <pc:spChg chg="mod">
          <ac:chgData name="Eva Hegnar" userId="c0f00668-ecb3-452a-a438-c5a9f3362453" providerId="ADAL" clId="{9CEB8B92-EBBC-344A-9355-11BBDE6914A1}" dt="2021-01-25T14:47:27.478" v="317" actId="26606"/>
          <ac:spMkLst>
            <pc:docMk/>
            <pc:sldMk cId="4198283748" sldId="258"/>
            <ac:spMk id="2" creationId="{6031763A-B9B2-7248-B6DD-B7F70B2C22FB}"/>
          </ac:spMkLst>
        </pc:spChg>
        <pc:spChg chg="mod ord">
          <ac:chgData name="Eva Hegnar" userId="c0f00668-ecb3-452a-a438-c5a9f3362453" providerId="ADAL" clId="{9CEB8B92-EBBC-344A-9355-11BBDE6914A1}" dt="2021-01-26T14:39:51.136" v="4318" actId="20577"/>
          <ac:spMkLst>
            <pc:docMk/>
            <pc:sldMk cId="4198283748" sldId="258"/>
            <ac:spMk id="3" creationId="{31DD5B86-CBDC-EC48-8B81-7C513DB773DE}"/>
          </ac:spMkLst>
        </pc:spChg>
        <pc:spChg chg="add del mod">
          <ac:chgData name="Eva Hegnar" userId="c0f00668-ecb3-452a-a438-c5a9f3362453" providerId="ADAL" clId="{9CEB8B92-EBBC-344A-9355-11BBDE6914A1}" dt="2021-01-25T14:50:20.050" v="321"/>
          <ac:spMkLst>
            <pc:docMk/>
            <pc:sldMk cId="4198283748" sldId="258"/>
            <ac:spMk id="5" creationId="{8D946D66-C778-7C41-AB32-A5751F76EF00}"/>
          </ac:spMkLst>
        </pc:spChg>
        <pc:spChg chg="add">
          <ac:chgData name="Eva Hegnar" userId="c0f00668-ecb3-452a-a438-c5a9f3362453" providerId="ADAL" clId="{9CEB8B92-EBBC-344A-9355-11BBDE6914A1}" dt="2021-01-25T14:47:27.478" v="317" actId="26606"/>
          <ac:spMkLst>
            <pc:docMk/>
            <pc:sldMk cId="4198283748" sldId="258"/>
            <ac:spMk id="9" creationId="{B4AAD3FD-83A5-4B89-9F8F-01B8870865BE}"/>
          </ac:spMkLst>
        </pc:spChg>
        <pc:spChg chg="add">
          <ac:chgData name="Eva Hegnar" userId="c0f00668-ecb3-452a-a438-c5a9f3362453" providerId="ADAL" clId="{9CEB8B92-EBBC-344A-9355-11BBDE6914A1}" dt="2021-01-25T14:47:27.478" v="317" actId="26606"/>
          <ac:spMkLst>
            <pc:docMk/>
            <pc:sldMk cId="4198283748" sldId="258"/>
            <ac:spMk id="11" creationId="{61752F1D-FC0F-4103-9584-630E643CCDA6}"/>
          </ac:spMkLst>
        </pc:spChg>
        <pc:spChg chg="add">
          <ac:chgData name="Eva Hegnar" userId="c0f00668-ecb3-452a-a438-c5a9f3362453" providerId="ADAL" clId="{9CEB8B92-EBBC-344A-9355-11BBDE6914A1}" dt="2021-01-25T14:47:27.478" v="317" actId="26606"/>
          <ac:spMkLst>
            <pc:docMk/>
            <pc:sldMk cId="4198283748" sldId="258"/>
            <ac:spMk id="13" creationId="{70151CB7-E7DE-4917-B831-01DF9CE01306}"/>
          </ac:spMkLst>
        </pc:spChg>
        <pc:spChg chg="add">
          <ac:chgData name="Eva Hegnar" userId="c0f00668-ecb3-452a-a438-c5a9f3362453" providerId="ADAL" clId="{9CEB8B92-EBBC-344A-9355-11BBDE6914A1}" dt="2021-01-25T14:47:27.478" v="317" actId="26606"/>
          <ac:spMkLst>
            <pc:docMk/>
            <pc:sldMk cId="4198283748" sldId="258"/>
            <ac:spMk id="15" creationId="{A92A1116-1C84-41DF-B803-1F7B0883EC82}"/>
          </ac:spMkLst>
        </pc:spChg>
        <pc:picChg chg="add mod">
          <ac:chgData name="Eva Hegnar" userId="c0f00668-ecb3-452a-a438-c5a9f3362453" providerId="ADAL" clId="{9CEB8B92-EBBC-344A-9355-11BBDE6914A1}" dt="2021-01-25T14:47:27.478" v="317" actId="26606"/>
          <ac:picMkLst>
            <pc:docMk/>
            <pc:sldMk cId="4198283748" sldId="258"/>
            <ac:picMk id="4" creationId="{44613137-13CB-AE43-8C78-F7F8E0420227}"/>
          </ac:picMkLst>
        </pc:picChg>
      </pc:sldChg>
      <pc:sldChg chg="addSp delSp modSp new mod setBg setClrOvrMap">
        <pc:chgData name="Eva Hegnar" userId="c0f00668-ecb3-452a-a438-c5a9f3362453" providerId="ADAL" clId="{9CEB8B92-EBBC-344A-9355-11BBDE6914A1}" dt="2021-01-26T09:29:56.479" v="1208" actId="1076"/>
        <pc:sldMkLst>
          <pc:docMk/>
          <pc:sldMk cId="2837472943" sldId="259"/>
        </pc:sldMkLst>
        <pc:spChg chg="mod">
          <ac:chgData name="Eva Hegnar" userId="c0f00668-ecb3-452a-a438-c5a9f3362453" providerId="ADAL" clId="{9CEB8B92-EBBC-344A-9355-11BBDE6914A1}" dt="2021-01-26T09:29:48.098" v="1206" actId="26606"/>
          <ac:spMkLst>
            <pc:docMk/>
            <pc:sldMk cId="2837472943" sldId="259"/>
            <ac:spMk id="2" creationId="{BCAB70B1-00E6-DD43-A7ED-62022A7804B7}"/>
          </ac:spMkLst>
        </pc:spChg>
        <pc:spChg chg="mod">
          <ac:chgData name="Eva Hegnar" userId="c0f00668-ecb3-452a-a438-c5a9f3362453" providerId="ADAL" clId="{9CEB8B92-EBBC-344A-9355-11BBDE6914A1}" dt="2021-01-26T09:29:48.098" v="1206" actId="26606"/>
          <ac:spMkLst>
            <pc:docMk/>
            <pc:sldMk cId="2837472943" sldId="259"/>
            <ac:spMk id="3" creationId="{153A7D9D-5B0D-2E4E-828A-E77827BAD5A5}"/>
          </ac:spMkLst>
        </pc:spChg>
        <pc:spChg chg="add del">
          <ac:chgData name="Eva Hegnar" userId="c0f00668-ecb3-452a-a438-c5a9f3362453" providerId="ADAL" clId="{9CEB8B92-EBBC-344A-9355-11BBDE6914A1}" dt="2021-01-26T09:29:48.074" v="1205" actId="26606"/>
          <ac:spMkLst>
            <pc:docMk/>
            <pc:sldMk cId="2837472943" sldId="259"/>
            <ac:spMk id="9" creationId="{C0B13FF8-2B3C-4BC1-B3E4-254B3F8C3EF4}"/>
          </ac:spMkLst>
        </pc:spChg>
        <pc:spChg chg="add del">
          <ac:chgData name="Eva Hegnar" userId="c0f00668-ecb3-452a-a438-c5a9f3362453" providerId="ADAL" clId="{9CEB8B92-EBBC-344A-9355-11BBDE6914A1}" dt="2021-01-26T09:29:48.074" v="1205" actId="26606"/>
          <ac:spMkLst>
            <pc:docMk/>
            <pc:sldMk cId="2837472943" sldId="259"/>
            <ac:spMk id="11" creationId="{B9C1207E-FFD8-4821-AFE6-71C724360939}"/>
          </ac:spMkLst>
        </pc:spChg>
        <pc:spChg chg="add del">
          <ac:chgData name="Eva Hegnar" userId="c0f00668-ecb3-452a-a438-c5a9f3362453" providerId="ADAL" clId="{9CEB8B92-EBBC-344A-9355-11BBDE6914A1}" dt="2021-01-26T09:29:48.074" v="1205" actId="26606"/>
          <ac:spMkLst>
            <pc:docMk/>
            <pc:sldMk cId="2837472943" sldId="259"/>
            <ac:spMk id="13" creationId="{2B199503-2632-490F-8EB2-759D88708F96}"/>
          </ac:spMkLst>
        </pc:spChg>
        <pc:spChg chg="add del">
          <ac:chgData name="Eva Hegnar" userId="c0f00668-ecb3-452a-a438-c5a9f3362453" providerId="ADAL" clId="{9CEB8B92-EBBC-344A-9355-11BBDE6914A1}" dt="2021-01-26T09:29:48.074" v="1205" actId="26606"/>
          <ac:spMkLst>
            <pc:docMk/>
            <pc:sldMk cId="2837472943" sldId="259"/>
            <ac:spMk id="15" creationId="{F11C7CB4-0228-486A-931A-262ABB670EB0}"/>
          </ac:spMkLst>
        </pc:spChg>
        <pc:spChg chg="add">
          <ac:chgData name="Eva Hegnar" userId="c0f00668-ecb3-452a-a438-c5a9f3362453" providerId="ADAL" clId="{9CEB8B92-EBBC-344A-9355-11BBDE6914A1}" dt="2021-01-26T09:29:48.098" v="1206" actId="26606"/>
          <ac:spMkLst>
            <pc:docMk/>
            <pc:sldMk cId="2837472943" sldId="259"/>
            <ac:spMk id="17" creationId="{EE4E366E-272A-409E-840F-9A6A64A9E3FF}"/>
          </ac:spMkLst>
        </pc:spChg>
        <pc:spChg chg="add">
          <ac:chgData name="Eva Hegnar" userId="c0f00668-ecb3-452a-a438-c5a9f3362453" providerId="ADAL" clId="{9CEB8B92-EBBC-344A-9355-11BBDE6914A1}" dt="2021-01-26T09:29:48.098" v="1206" actId="26606"/>
          <ac:spMkLst>
            <pc:docMk/>
            <pc:sldMk cId="2837472943" sldId="259"/>
            <ac:spMk id="18" creationId="{A721560C-E4AB-4287-A29C-3F6916794CB9}"/>
          </ac:spMkLst>
        </pc:spChg>
        <pc:spChg chg="add">
          <ac:chgData name="Eva Hegnar" userId="c0f00668-ecb3-452a-a438-c5a9f3362453" providerId="ADAL" clId="{9CEB8B92-EBBC-344A-9355-11BBDE6914A1}" dt="2021-01-26T09:29:48.098" v="1206" actId="26606"/>
          <ac:spMkLst>
            <pc:docMk/>
            <pc:sldMk cId="2837472943" sldId="259"/>
            <ac:spMk id="19" creationId="{DF6CFF07-D953-4F9C-9A0E-E0A6AACB6158}"/>
          </ac:spMkLst>
        </pc:spChg>
        <pc:spChg chg="add">
          <ac:chgData name="Eva Hegnar" userId="c0f00668-ecb3-452a-a438-c5a9f3362453" providerId="ADAL" clId="{9CEB8B92-EBBC-344A-9355-11BBDE6914A1}" dt="2021-01-26T09:29:48.098" v="1206" actId="26606"/>
          <ac:spMkLst>
            <pc:docMk/>
            <pc:sldMk cId="2837472943" sldId="259"/>
            <ac:spMk id="20" creationId="{DAA4FEEE-0B5F-41BF-825D-60F9FB089568}"/>
          </ac:spMkLst>
        </pc:spChg>
        <pc:picChg chg="add mod">
          <ac:chgData name="Eva Hegnar" userId="c0f00668-ecb3-452a-a438-c5a9f3362453" providerId="ADAL" clId="{9CEB8B92-EBBC-344A-9355-11BBDE6914A1}" dt="2021-01-26T09:29:56.479" v="1208" actId="1076"/>
          <ac:picMkLst>
            <pc:docMk/>
            <pc:sldMk cId="2837472943" sldId="259"/>
            <ac:picMk id="4" creationId="{6CE5DD88-87CC-C343-85ED-816928D7AD1C}"/>
          </ac:picMkLst>
        </pc:picChg>
      </pc:sldChg>
      <pc:sldChg chg="addSp delSp modSp new mod setBg setClrOvrMap">
        <pc:chgData name="Eva Hegnar" userId="c0f00668-ecb3-452a-a438-c5a9f3362453" providerId="ADAL" clId="{9CEB8B92-EBBC-344A-9355-11BBDE6914A1}" dt="2021-01-26T10:35:29.588" v="2145" actId="113"/>
        <pc:sldMkLst>
          <pc:docMk/>
          <pc:sldMk cId="3868874312" sldId="260"/>
        </pc:sldMkLst>
        <pc:spChg chg="mod">
          <ac:chgData name="Eva Hegnar" userId="c0f00668-ecb3-452a-a438-c5a9f3362453" providerId="ADAL" clId="{9CEB8B92-EBBC-344A-9355-11BBDE6914A1}" dt="2021-01-26T10:34:57.920" v="2116" actId="26606"/>
          <ac:spMkLst>
            <pc:docMk/>
            <pc:sldMk cId="3868874312" sldId="260"/>
            <ac:spMk id="2" creationId="{2756DEE7-6523-D849-9DB9-69D5E9624073}"/>
          </ac:spMkLst>
        </pc:spChg>
        <pc:spChg chg="mod">
          <ac:chgData name="Eva Hegnar" userId="c0f00668-ecb3-452a-a438-c5a9f3362453" providerId="ADAL" clId="{9CEB8B92-EBBC-344A-9355-11BBDE6914A1}" dt="2021-01-26T10:35:29.588" v="2145" actId="113"/>
          <ac:spMkLst>
            <pc:docMk/>
            <pc:sldMk cId="3868874312" sldId="260"/>
            <ac:spMk id="3" creationId="{449AAB38-2EA4-B94B-ABAC-9CD2F0351E71}"/>
          </ac:spMkLst>
        </pc:spChg>
        <pc:spChg chg="add del">
          <ac:chgData name="Eva Hegnar" userId="c0f00668-ecb3-452a-a438-c5a9f3362453" providerId="ADAL" clId="{9CEB8B92-EBBC-344A-9355-11BBDE6914A1}" dt="2021-01-26T10:34:57.859" v="2115" actId="26606"/>
          <ac:spMkLst>
            <pc:docMk/>
            <pc:sldMk cId="3868874312" sldId="260"/>
            <ac:spMk id="71" creationId="{EE4E366E-272A-409E-840F-9A6A64A9E3FF}"/>
          </ac:spMkLst>
        </pc:spChg>
        <pc:spChg chg="add del">
          <ac:chgData name="Eva Hegnar" userId="c0f00668-ecb3-452a-a438-c5a9f3362453" providerId="ADAL" clId="{9CEB8B92-EBBC-344A-9355-11BBDE6914A1}" dt="2021-01-26T10:34:57.859" v="2115" actId="26606"/>
          <ac:spMkLst>
            <pc:docMk/>
            <pc:sldMk cId="3868874312" sldId="260"/>
            <ac:spMk id="73" creationId="{A721560C-E4AB-4287-A29C-3F6916794CB9}"/>
          </ac:spMkLst>
        </pc:spChg>
        <pc:spChg chg="add del">
          <ac:chgData name="Eva Hegnar" userId="c0f00668-ecb3-452a-a438-c5a9f3362453" providerId="ADAL" clId="{9CEB8B92-EBBC-344A-9355-11BBDE6914A1}" dt="2021-01-26T10:34:57.859" v="2115" actId="26606"/>
          <ac:spMkLst>
            <pc:docMk/>
            <pc:sldMk cId="3868874312" sldId="260"/>
            <ac:spMk id="75" creationId="{DF6CFF07-D953-4F9C-9A0E-E0A6AACB6158}"/>
          </ac:spMkLst>
        </pc:spChg>
        <pc:spChg chg="add del">
          <ac:chgData name="Eva Hegnar" userId="c0f00668-ecb3-452a-a438-c5a9f3362453" providerId="ADAL" clId="{9CEB8B92-EBBC-344A-9355-11BBDE6914A1}" dt="2021-01-26T10:34:57.859" v="2115" actId="26606"/>
          <ac:spMkLst>
            <pc:docMk/>
            <pc:sldMk cId="3868874312" sldId="260"/>
            <ac:spMk id="77" creationId="{DAA4FEEE-0B5F-41BF-825D-60F9FB089568}"/>
          </ac:spMkLst>
        </pc:spChg>
        <pc:picChg chg="add mod">
          <ac:chgData name="Eva Hegnar" userId="c0f00668-ecb3-452a-a438-c5a9f3362453" providerId="ADAL" clId="{9CEB8B92-EBBC-344A-9355-11BBDE6914A1}" dt="2021-01-26T10:34:57.920" v="2116" actId="26606"/>
          <ac:picMkLst>
            <pc:docMk/>
            <pc:sldMk cId="3868874312" sldId="260"/>
            <ac:picMk id="2050" creationId="{C3F9CD2F-A568-0B4C-ABEE-5A46674E15A9}"/>
          </ac:picMkLst>
        </pc:picChg>
      </pc:sldChg>
      <pc:sldChg chg="addSp modSp new mod setBg">
        <pc:chgData name="Eva Hegnar" userId="c0f00668-ecb3-452a-a438-c5a9f3362453" providerId="ADAL" clId="{9CEB8B92-EBBC-344A-9355-11BBDE6914A1}" dt="2021-01-26T10:35:54.409" v="2148" actId="1076"/>
        <pc:sldMkLst>
          <pc:docMk/>
          <pc:sldMk cId="109812218" sldId="261"/>
        </pc:sldMkLst>
        <pc:spChg chg="mod">
          <ac:chgData name="Eva Hegnar" userId="c0f00668-ecb3-452a-a438-c5a9f3362453" providerId="ADAL" clId="{9CEB8B92-EBBC-344A-9355-11BBDE6914A1}" dt="2021-01-26T10:35:42.757" v="2146" actId="26606"/>
          <ac:spMkLst>
            <pc:docMk/>
            <pc:sldMk cId="109812218" sldId="261"/>
            <ac:spMk id="2" creationId="{D76DDFAB-E3BE-A64E-98E4-447BFC295C75}"/>
          </ac:spMkLst>
        </pc:spChg>
        <pc:spChg chg="mod">
          <ac:chgData name="Eva Hegnar" userId="c0f00668-ecb3-452a-a438-c5a9f3362453" providerId="ADAL" clId="{9CEB8B92-EBBC-344A-9355-11BBDE6914A1}" dt="2021-01-26T10:35:42.757" v="2146" actId="26606"/>
          <ac:spMkLst>
            <pc:docMk/>
            <pc:sldMk cId="109812218" sldId="261"/>
            <ac:spMk id="3" creationId="{9212C398-10A7-7F47-96B9-C231190496E5}"/>
          </ac:spMkLst>
        </pc:spChg>
        <pc:picChg chg="add mod">
          <ac:chgData name="Eva Hegnar" userId="c0f00668-ecb3-452a-a438-c5a9f3362453" providerId="ADAL" clId="{9CEB8B92-EBBC-344A-9355-11BBDE6914A1}" dt="2021-01-26T10:35:54.409" v="2148" actId="1076"/>
          <ac:picMkLst>
            <pc:docMk/>
            <pc:sldMk cId="109812218" sldId="261"/>
            <ac:picMk id="1026" creationId="{17B74130-28D8-6043-A727-F3BF11AE453D}"/>
          </ac:picMkLst>
        </pc:picChg>
      </pc:sldChg>
      <pc:sldChg chg="addSp modSp new mod setBg setClrOvrMap">
        <pc:chgData name="Eva Hegnar" userId="c0f00668-ecb3-452a-a438-c5a9f3362453" providerId="ADAL" clId="{9CEB8B92-EBBC-344A-9355-11BBDE6914A1}" dt="2021-01-26T12:51:00.940" v="3667" actId="20577"/>
        <pc:sldMkLst>
          <pc:docMk/>
          <pc:sldMk cId="3597836908" sldId="262"/>
        </pc:sldMkLst>
        <pc:spChg chg="mod">
          <ac:chgData name="Eva Hegnar" userId="c0f00668-ecb3-452a-a438-c5a9f3362453" providerId="ADAL" clId="{9CEB8B92-EBBC-344A-9355-11BBDE6914A1}" dt="2021-01-26T12:17:27.161" v="2677" actId="26606"/>
          <ac:spMkLst>
            <pc:docMk/>
            <pc:sldMk cId="3597836908" sldId="262"/>
            <ac:spMk id="2" creationId="{EC3D5D07-4C31-5F4F-87E3-5803F85A0BD1}"/>
          </ac:spMkLst>
        </pc:spChg>
        <pc:spChg chg="mod ord">
          <ac:chgData name="Eva Hegnar" userId="c0f00668-ecb3-452a-a438-c5a9f3362453" providerId="ADAL" clId="{9CEB8B92-EBBC-344A-9355-11BBDE6914A1}" dt="2021-01-26T12:51:00.940" v="3667" actId="20577"/>
          <ac:spMkLst>
            <pc:docMk/>
            <pc:sldMk cId="3597836908" sldId="262"/>
            <ac:spMk id="3" creationId="{2471F6D8-CFDB-214B-A348-30E67D53AE71}"/>
          </ac:spMkLst>
        </pc:spChg>
        <pc:spChg chg="add">
          <ac:chgData name="Eva Hegnar" userId="c0f00668-ecb3-452a-a438-c5a9f3362453" providerId="ADAL" clId="{9CEB8B92-EBBC-344A-9355-11BBDE6914A1}" dt="2021-01-26T12:17:27.161" v="2677" actId="26606"/>
          <ac:spMkLst>
            <pc:docMk/>
            <pc:sldMk cId="3597836908" sldId="262"/>
            <ac:spMk id="71" creationId="{C8A3C342-1D03-412F-8DD3-BF519E8E0AE9}"/>
          </ac:spMkLst>
        </pc:spChg>
        <pc:spChg chg="add">
          <ac:chgData name="Eva Hegnar" userId="c0f00668-ecb3-452a-a438-c5a9f3362453" providerId="ADAL" clId="{9CEB8B92-EBBC-344A-9355-11BBDE6914A1}" dt="2021-01-26T12:17:27.161" v="2677" actId="26606"/>
          <ac:spMkLst>
            <pc:docMk/>
            <pc:sldMk cId="3597836908" sldId="262"/>
            <ac:spMk id="73" creationId="{81CC9B02-E087-4350-AEBD-2C3CF001AF01}"/>
          </ac:spMkLst>
        </pc:spChg>
        <pc:spChg chg="add">
          <ac:chgData name="Eva Hegnar" userId="c0f00668-ecb3-452a-a438-c5a9f3362453" providerId="ADAL" clId="{9CEB8B92-EBBC-344A-9355-11BBDE6914A1}" dt="2021-01-26T12:17:27.161" v="2677" actId="26606"/>
          <ac:spMkLst>
            <pc:docMk/>
            <pc:sldMk cId="3597836908" sldId="262"/>
            <ac:spMk id="75" creationId="{AC3BF0FA-36FA-4CE9-840E-F7C3A8F168B5}"/>
          </ac:spMkLst>
        </pc:spChg>
        <pc:spChg chg="add">
          <ac:chgData name="Eva Hegnar" userId="c0f00668-ecb3-452a-a438-c5a9f3362453" providerId="ADAL" clId="{9CEB8B92-EBBC-344A-9355-11BBDE6914A1}" dt="2021-01-26T12:17:27.161" v="2677" actId="26606"/>
          <ac:spMkLst>
            <pc:docMk/>
            <pc:sldMk cId="3597836908" sldId="262"/>
            <ac:spMk id="77" creationId="{D6F18ACE-6E82-4ADC-8A2F-A1771B309B16}"/>
          </ac:spMkLst>
        </pc:spChg>
        <pc:picChg chg="add mod">
          <ac:chgData name="Eva Hegnar" userId="c0f00668-ecb3-452a-a438-c5a9f3362453" providerId="ADAL" clId="{9CEB8B92-EBBC-344A-9355-11BBDE6914A1}" dt="2021-01-26T12:17:41.311" v="2680" actId="14100"/>
          <ac:picMkLst>
            <pc:docMk/>
            <pc:sldMk cId="3597836908" sldId="262"/>
            <ac:picMk id="3074" creationId="{0AB7A9DC-DE5E-9944-B2BA-A37ED199C1F6}"/>
          </ac:picMkLst>
        </pc:picChg>
      </pc:sldChg>
      <pc:sldChg chg="addSp delSp modSp new mod setBg setClrOvrMap">
        <pc:chgData name="Eva Hegnar" userId="c0f00668-ecb3-452a-a438-c5a9f3362453" providerId="ADAL" clId="{9CEB8B92-EBBC-344A-9355-11BBDE6914A1}" dt="2021-01-26T12:34:26.322" v="3503" actId="1076"/>
        <pc:sldMkLst>
          <pc:docMk/>
          <pc:sldMk cId="2435608433" sldId="263"/>
        </pc:sldMkLst>
        <pc:spChg chg="mod">
          <ac:chgData name="Eva Hegnar" userId="c0f00668-ecb3-452a-a438-c5a9f3362453" providerId="ADAL" clId="{9CEB8B92-EBBC-344A-9355-11BBDE6914A1}" dt="2021-01-26T12:31:05.017" v="3396" actId="14100"/>
          <ac:spMkLst>
            <pc:docMk/>
            <pc:sldMk cId="2435608433" sldId="263"/>
            <ac:spMk id="2" creationId="{2148CFCF-037B-8F4F-BC24-1C60457AF836}"/>
          </ac:spMkLst>
        </pc:spChg>
        <pc:spChg chg="mod ord">
          <ac:chgData name="Eva Hegnar" userId="c0f00668-ecb3-452a-a438-c5a9f3362453" providerId="ADAL" clId="{9CEB8B92-EBBC-344A-9355-11BBDE6914A1}" dt="2021-01-26T12:34:26.322" v="3503" actId="1076"/>
          <ac:spMkLst>
            <pc:docMk/>
            <pc:sldMk cId="2435608433" sldId="263"/>
            <ac:spMk id="3" creationId="{E2C1A9C1-33B9-6148-97F8-92956F751CE7}"/>
          </ac:spMkLst>
        </pc:spChg>
        <pc:spChg chg="add del">
          <ac:chgData name="Eva Hegnar" userId="c0f00668-ecb3-452a-a438-c5a9f3362453" providerId="ADAL" clId="{9CEB8B92-EBBC-344A-9355-11BBDE6914A1}" dt="2021-01-26T12:30:44.664" v="3392" actId="26606"/>
          <ac:spMkLst>
            <pc:docMk/>
            <pc:sldMk cId="2435608433" sldId="263"/>
            <ac:spMk id="73" creationId="{04A3DA6D-FED2-4369-9ACD-B578C8790D66}"/>
          </ac:spMkLst>
        </pc:spChg>
        <pc:spChg chg="add del">
          <ac:chgData name="Eva Hegnar" userId="c0f00668-ecb3-452a-a438-c5a9f3362453" providerId="ADAL" clId="{9CEB8B92-EBBC-344A-9355-11BBDE6914A1}" dt="2021-01-26T12:30:44.664" v="3392" actId="26606"/>
          <ac:spMkLst>
            <pc:docMk/>
            <pc:sldMk cId="2435608433" sldId="263"/>
            <ac:spMk id="75" creationId="{163C72DE-4C01-4F6C-9020-327690ADA850}"/>
          </ac:spMkLst>
        </pc:spChg>
        <pc:spChg chg="add del">
          <ac:chgData name="Eva Hegnar" userId="c0f00668-ecb3-452a-a438-c5a9f3362453" providerId="ADAL" clId="{9CEB8B92-EBBC-344A-9355-11BBDE6914A1}" dt="2021-01-26T12:30:44.664" v="3392" actId="26606"/>
          <ac:spMkLst>
            <pc:docMk/>
            <pc:sldMk cId="2435608433" sldId="263"/>
            <ac:spMk id="77" creationId="{5627181E-8B3E-4EFB-8F43-17296B86C0D6}"/>
          </ac:spMkLst>
        </pc:spChg>
        <pc:spChg chg="add del">
          <ac:chgData name="Eva Hegnar" userId="c0f00668-ecb3-452a-a438-c5a9f3362453" providerId="ADAL" clId="{9CEB8B92-EBBC-344A-9355-11BBDE6914A1}" dt="2021-01-26T12:30:44.664" v="3392" actId="26606"/>
          <ac:spMkLst>
            <pc:docMk/>
            <pc:sldMk cId="2435608433" sldId="263"/>
            <ac:spMk id="79" creationId="{2E45DBDE-EAD7-4DEE-B77D-577BBB0A1318}"/>
          </ac:spMkLst>
        </pc:spChg>
        <pc:picChg chg="add del mod">
          <ac:chgData name="Eva Hegnar" userId="c0f00668-ecb3-452a-a438-c5a9f3362453" providerId="ADAL" clId="{9CEB8B92-EBBC-344A-9355-11BBDE6914A1}" dt="2021-01-26T12:30:14.701" v="3389" actId="478"/>
          <ac:picMkLst>
            <pc:docMk/>
            <pc:sldMk cId="2435608433" sldId="263"/>
            <ac:picMk id="4098" creationId="{DEDF97EB-6639-8C4F-B404-AA788480525D}"/>
          </ac:picMkLst>
        </pc:picChg>
        <pc:picChg chg="add mod">
          <ac:chgData name="Eva Hegnar" userId="c0f00668-ecb3-452a-a438-c5a9f3362453" providerId="ADAL" clId="{9CEB8B92-EBBC-344A-9355-11BBDE6914A1}" dt="2021-01-26T12:30:59.893" v="3395" actId="26606"/>
          <ac:picMkLst>
            <pc:docMk/>
            <pc:sldMk cId="2435608433" sldId="263"/>
            <ac:picMk id="4100" creationId="{CCAE09F2-BB5A-1A45-8AC7-774E2CFA1325}"/>
          </ac:picMkLst>
        </pc:picChg>
      </pc:sldChg>
      <pc:sldChg chg="addSp modSp new mod setBg">
        <pc:chgData name="Eva Hegnar" userId="c0f00668-ecb3-452a-a438-c5a9f3362453" providerId="ADAL" clId="{9CEB8B92-EBBC-344A-9355-11BBDE6914A1}" dt="2021-01-27T09:26:23.474" v="10062" actId="20577"/>
        <pc:sldMkLst>
          <pc:docMk/>
          <pc:sldMk cId="1647580666" sldId="264"/>
        </pc:sldMkLst>
        <pc:spChg chg="mod">
          <ac:chgData name="Eva Hegnar" userId="c0f00668-ecb3-452a-a438-c5a9f3362453" providerId="ADAL" clId="{9CEB8B92-EBBC-344A-9355-11BBDE6914A1}" dt="2021-01-26T15:03:12.268" v="4329" actId="20577"/>
          <ac:spMkLst>
            <pc:docMk/>
            <pc:sldMk cId="1647580666" sldId="264"/>
            <ac:spMk id="2" creationId="{2B7859C2-1386-A047-B626-3937FD87B412}"/>
          </ac:spMkLst>
        </pc:spChg>
        <pc:spChg chg="mod">
          <ac:chgData name="Eva Hegnar" userId="c0f00668-ecb3-452a-a438-c5a9f3362453" providerId="ADAL" clId="{9CEB8B92-EBBC-344A-9355-11BBDE6914A1}" dt="2021-01-27T09:26:23.474" v="10062" actId="20577"/>
          <ac:spMkLst>
            <pc:docMk/>
            <pc:sldMk cId="1647580666" sldId="264"/>
            <ac:spMk id="3" creationId="{B93BF7DC-5821-2242-8899-F1E7230246E8}"/>
          </ac:spMkLst>
        </pc:spChg>
        <pc:spChg chg="add">
          <ac:chgData name="Eva Hegnar" userId="c0f00668-ecb3-452a-a438-c5a9f3362453" providerId="ADAL" clId="{9CEB8B92-EBBC-344A-9355-11BBDE6914A1}" dt="2021-01-26T15:02:41.491" v="4320" actId="26606"/>
          <ac:spMkLst>
            <pc:docMk/>
            <pc:sldMk cId="1647580666" sldId="264"/>
            <ac:spMk id="71" creationId="{29787B81-C7DF-412B-A405-EF4454012DEE}"/>
          </ac:spMkLst>
        </pc:spChg>
        <pc:picChg chg="add mod ord">
          <ac:chgData name="Eva Hegnar" userId="c0f00668-ecb3-452a-a438-c5a9f3362453" providerId="ADAL" clId="{9CEB8B92-EBBC-344A-9355-11BBDE6914A1}" dt="2021-01-26T15:02:41.491" v="4320" actId="26606"/>
          <ac:picMkLst>
            <pc:docMk/>
            <pc:sldMk cId="1647580666" sldId="264"/>
            <ac:picMk id="6146" creationId="{B90A319A-5487-284D-9E17-75FE6FE2B15E}"/>
          </ac:picMkLst>
        </pc:picChg>
      </pc:sldChg>
      <pc:sldChg chg="modSp new mod ord">
        <pc:chgData name="Eva Hegnar" userId="c0f00668-ecb3-452a-a438-c5a9f3362453" providerId="ADAL" clId="{9CEB8B92-EBBC-344A-9355-11BBDE6914A1}" dt="2021-01-27T08:39:36.426" v="10036" actId="20577"/>
        <pc:sldMkLst>
          <pc:docMk/>
          <pc:sldMk cId="3246734205" sldId="265"/>
        </pc:sldMkLst>
        <pc:spChg chg="mod">
          <ac:chgData name="Eva Hegnar" userId="c0f00668-ecb3-452a-a438-c5a9f3362453" providerId="ADAL" clId="{9CEB8B92-EBBC-344A-9355-11BBDE6914A1}" dt="2021-01-27T08:39:36.426" v="10036" actId="20577"/>
          <ac:spMkLst>
            <pc:docMk/>
            <pc:sldMk cId="3246734205" sldId="265"/>
            <ac:spMk id="2" creationId="{D8362A2F-79E9-9B4C-A024-FB3C19BBF110}"/>
          </ac:spMkLst>
        </pc:spChg>
        <pc:spChg chg="mod">
          <ac:chgData name="Eva Hegnar" userId="c0f00668-ecb3-452a-a438-c5a9f3362453" providerId="ADAL" clId="{9CEB8B92-EBBC-344A-9355-11BBDE6914A1}" dt="2021-01-26T13:41:09.483" v="3916" actId="115"/>
          <ac:spMkLst>
            <pc:docMk/>
            <pc:sldMk cId="3246734205" sldId="265"/>
            <ac:spMk id="3" creationId="{9B584D5D-031D-994C-A8C4-4FADA161B9EF}"/>
          </ac:spMkLst>
        </pc:spChg>
      </pc:sldChg>
      <pc:sldChg chg="addSp delSp modSp new mod ord">
        <pc:chgData name="Eva Hegnar" userId="c0f00668-ecb3-452a-a438-c5a9f3362453" providerId="ADAL" clId="{9CEB8B92-EBBC-344A-9355-11BBDE6914A1}" dt="2021-01-26T13:45:29.570" v="4129" actId="20578"/>
        <pc:sldMkLst>
          <pc:docMk/>
          <pc:sldMk cId="2741829199" sldId="266"/>
        </pc:sldMkLst>
        <pc:spChg chg="del mod">
          <ac:chgData name="Eva Hegnar" userId="c0f00668-ecb3-452a-a438-c5a9f3362453" providerId="ADAL" clId="{9CEB8B92-EBBC-344A-9355-11BBDE6914A1}" dt="2021-01-26T13:44:13.343" v="4004" actId="478"/>
          <ac:spMkLst>
            <pc:docMk/>
            <pc:sldMk cId="2741829199" sldId="266"/>
            <ac:spMk id="2" creationId="{8D739E76-DF56-EB46-B0C6-39E4B39C0308}"/>
          </ac:spMkLst>
        </pc:spChg>
        <pc:spChg chg="add del mod">
          <ac:chgData name="Eva Hegnar" userId="c0f00668-ecb3-452a-a438-c5a9f3362453" providerId="ADAL" clId="{9CEB8B92-EBBC-344A-9355-11BBDE6914A1}" dt="2021-01-26T13:45:21.337" v="4128" actId="20577"/>
          <ac:spMkLst>
            <pc:docMk/>
            <pc:sldMk cId="2741829199" sldId="266"/>
            <ac:spMk id="3" creationId="{0E6BF621-796B-514F-9ECC-6A48B22DFC2B}"/>
          </ac:spMkLst>
        </pc:spChg>
        <pc:picChg chg="add del mod">
          <ac:chgData name="Eva Hegnar" userId="c0f00668-ecb3-452a-a438-c5a9f3362453" providerId="ADAL" clId="{9CEB8B92-EBBC-344A-9355-11BBDE6914A1}" dt="2021-01-26T13:42:16.399" v="3928"/>
          <ac:picMkLst>
            <pc:docMk/>
            <pc:sldMk cId="2741829199" sldId="266"/>
            <ac:picMk id="5122" creationId="{D055D2D8-503C-DB48-818C-841EFD4C2E46}"/>
          </ac:picMkLst>
        </pc:picChg>
        <pc:picChg chg="add mod">
          <ac:chgData name="Eva Hegnar" userId="c0f00668-ecb3-452a-a438-c5a9f3362453" providerId="ADAL" clId="{9CEB8B92-EBBC-344A-9355-11BBDE6914A1}" dt="2021-01-26T13:44:16.962" v="4005" actId="1076"/>
          <ac:picMkLst>
            <pc:docMk/>
            <pc:sldMk cId="2741829199" sldId="266"/>
            <ac:picMk id="5124" creationId="{1C31C9C8-B9E3-4646-8D7B-BD3425904C78}"/>
          </ac:picMkLst>
        </pc:picChg>
      </pc:sldChg>
      <pc:sldChg chg="addSp delSp modSp new mod setBg">
        <pc:chgData name="Eva Hegnar" userId="c0f00668-ecb3-452a-a438-c5a9f3362453" providerId="ADAL" clId="{9CEB8B92-EBBC-344A-9355-11BBDE6914A1}" dt="2021-01-26T15:40:07.787" v="4571" actId="1076"/>
        <pc:sldMkLst>
          <pc:docMk/>
          <pc:sldMk cId="2880753969" sldId="267"/>
        </pc:sldMkLst>
        <pc:spChg chg="mod">
          <ac:chgData name="Eva Hegnar" userId="c0f00668-ecb3-452a-a438-c5a9f3362453" providerId="ADAL" clId="{9CEB8B92-EBBC-344A-9355-11BBDE6914A1}" dt="2021-01-26T15:40:07.787" v="4571" actId="1076"/>
          <ac:spMkLst>
            <pc:docMk/>
            <pc:sldMk cId="2880753969" sldId="267"/>
            <ac:spMk id="2" creationId="{606E0807-FD66-C947-A558-2F18DB9CCBB0}"/>
          </ac:spMkLst>
        </pc:spChg>
        <pc:spChg chg="del mod">
          <ac:chgData name="Eva Hegnar" userId="c0f00668-ecb3-452a-a438-c5a9f3362453" providerId="ADAL" clId="{9CEB8B92-EBBC-344A-9355-11BBDE6914A1}" dt="2021-01-26T15:39:47.234" v="4569" actId="26606"/>
          <ac:spMkLst>
            <pc:docMk/>
            <pc:sldMk cId="2880753969" sldId="267"/>
            <ac:spMk id="3" creationId="{BA071DA8-5419-FB49-AEC6-1750C212EDA6}"/>
          </ac:spMkLst>
        </pc:spChg>
        <pc:spChg chg="add del">
          <ac:chgData name="Eva Hegnar" userId="c0f00668-ecb3-452a-a438-c5a9f3362453" providerId="ADAL" clId="{9CEB8B92-EBBC-344A-9355-11BBDE6914A1}" dt="2021-01-26T15:39:47.234" v="4569" actId="26606"/>
          <ac:spMkLst>
            <pc:docMk/>
            <pc:sldMk cId="2880753969" sldId="267"/>
            <ac:spMk id="9" creationId="{29787B81-C7DF-412B-A405-EF4454012DEE}"/>
          </ac:spMkLst>
        </pc:spChg>
        <pc:graphicFrameChg chg="add">
          <ac:chgData name="Eva Hegnar" userId="c0f00668-ecb3-452a-a438-c5a9f3362453" providerId="ADAL" clId="{9CEB8B92-EBBC-344A-9355-11BBDE6914A1}" dt="2021-01-26T15:39:47.234" v="4569" actId="26606"/>
          <ac:graphicFrameMkLst>
            <pc:docMk/>
            <pc:sldMk cId="2880753969" sldId="267"/>
            <ac:graphicFrameMk id="11" creationId="{99B1F8C1-5227-489E-9155-6EAF3ADDCBDB}"/>
          </ac:graphicFrameMkLst>
        </pc:graphicFrameChg>
        <pc:picChg chg="add">
          <ac:chgData name="Eva Hegnar" userId="c0f00668-ecb3-452a-a438-c5a9f3362453" providerId="ADAL" clId="{9CEB8B92-EBBC-344A-9355-11BBDE6914A1}" dt="2021-01-26T15:38:21.231" v="4530" actId="26606"/>
          <ac:picMkLst>
            <pc:docMk/>
            <pc:sldMk cId="2880753969" sldId="267"/>
            <ac:picMk id="5" creationId="{FA1A5F2D-9D36-4A99-A53B-4F5CF4FE1EAD}"/>
          </ac:picMkLst>
        </pc:picChg>
        <pc:picChg chg="add del">
          <ac:chgData name="Eva Hegnar" userId="c0f00668-ecb3-452a-a438-c5a9f3362453" providerId="ADAL" clId="{9CEB8B92-EBBC-344A-9355-11BBDE6914A1}" dt="2021-01-26T15:38:21.217" v="4529" actId="26606"/>
          <ac:picMkLst>
            <pc:docMk/>
            <pc:sldMk cId="2880753969" sldId="267"/>
            <ac:picMk id="7" creationId="{CA18C388-E580-4095-9532-C4448B1023F3}"/>
          </ac:picMkLst>
        </pc:picChg>
      </pc:sldChg>
      <pc:sldChg chg="addSp modSp add mod setBg">
        <pc:chgData name="Eva Hegnar" userId="c0f00668-ecb3-452a-a438-c5a9f3362453" providerId="ADAL" clId="{9CEB8B92-EBBC-344A-9355-11BBDE6914A1}" dt="2021-01-27T10:02:42.027" v="10086" actId="20577"/>
        <pc:sldMkLst>
          <pc:docMk/>
          <pc:sldMk cId="3123784414" sldId="268"/>
        </pc:sldMkLst>
        <pc:spChg chg="mod">
          <ac:chgData name="Eva Hegnar" userId="c0f00668-ecb3-452a-a438-c5a9f3362453" providerId="ADAL" clId="{9CEB8B92-EBBC-344A-9355-11BBDE6914A1}" dt="2021-01-26T15:03:01.217" v="4327" actId="20577"/>
          <ac:spMkLst>
            <pc:docMk/>
            <pc:sldMk cId="3123784414" sldId="268"/>
            <ac:spMk id="2" creationId="{2B7859C2-1386-A047-B626-3937FD87B412}"/>
          </ac:spMkLst>
        </pc:spChg>
        <pc:spChg chg="mod">
          <ac:chgData name="Eva Hegnar" userId="c0f00668-ecb3-452a-a438-c5a9f3362453" providerId="ADAL" clId="{9CEB8B92-EBBC-344A-9355-11BBDE6914A1}" dt="2021-01-27T10:02:42.027" v="10086" actId="20577"/>
          <ac:spMkLst>
            <pc:docMk/>
            <pc:sldMk cId="3123784414" sldId="268"/>
            <ac:spMk id="3" creationId="{B93BF7DC-5821-2242-8899-F1E7230246E8}"/>
          </ac:spMkLst>
        </pc:spChg>
        <pc:spChg chg="add">
          <ac:chgData name="Eva Hegnar" userId="c0f00668-ecb3-452a-a438-c5a9f3362453" providerId="ADAL" clId="{9CEB8B92-EBBC-344A-9355-11BBDE6914A1}" dt="2021-01-26T15:02:48.241" v="4322" actId="26606"/>
          <ac:spMkLst>
            <pc:docMk/>
            <pc:sldMk cId="3123784414" sldId="268"/>
            <ac:spMk id="71" creationId="{29787B81-C7DF-412B-A405-EF4454012DEE}"/>
          </ac:spMkLst>
        </pc:spChg>
        <pc:picChg chg="add mod ord">
          <ac:chgData name="Eva Hegnar" userId="c0f00668-ecb3-452a-a438-c5a9f3362453" providerId="ADAL" clId="{9CEB8B92-EBBC-344A-9355-11BBDE6914A1}" dt="2021-01-26T15:02:48.241" v="4322" actId="26606"/>
          <ac:picMkLst>
            <pc:docMk/>
            <pc:sldMk cId="3123784414" sldId="268"/>
            <ac:picMk id="7170" creationId="{33EC8915-69AA-8449-B1BA-300F810CAF22}"/>
          </ac:picMkLst>
        </pc:picChg>
      </pc:sldChg>
      <pc:sldChg chg="addSp modSp new mod">
        <pc:chgData name="Eva Hegnar" userId="c0f00668-ecb3-452a-a438-c5a9f3362453" providerId="ADAL" clId="{9CEB8B92-EBBC-344A-9355-11BBDE6914A1}" dt="2021-01-26T15:46:44.110" v="5130" actId="1076"/>
        <pc:sldMkLst>
          <pc:docMk/>
          <pc:sldMk cId="74669537" sldId="269"/>
        </pc:sldMkLst>
        <pc:spChg chg="mod">
          <ac:chgData name="Eva Hegnar" userId="c0f00668-ecb3-452a-a438-c5a9f3362453" providerId="ADAL" clId="{9CEB8B92-EBBC-344A-9355-11BBDE6914A1}" dt="2021-01-26T15:46:39.641" v="5129" actId="20577"/>
          <ac:spMkLst>
            <pc:docMk/>
            <pc:sldMk cId="74669537" sldId="269"/>
            <ac:spMk id="2" creationId="{1198BEDF-16CB-5A4D-B137-3CBB7B77E537}"/>
          </ac:spMkLst>
        </pc:spChg>
        <pc:spChg chg="mod">
          <ac:chgData name="Eva Hegnar" userId="c0f00668-ecb3-452a-a438-c5a9f3362453" providerId="ADAL" clId="{9CEB8B92-EBBC-344A-9355-11BBDE6914A1}" dt="2021-01-26T15:46:32.977" v="5118" actId="20577"/>
          <ac:spMkLst>
            <pc:docMk/>
            <pc:sldMk cId="74669537" sldId="269"/>
            <ac:spMk id="3" creationId="{9BD56128-1BC6-6946-A9A6-A2719B206638}"/>
          </ac:spMkLst>
        </pc:spChg>
        <pc:picChg chg="add mod">
          <ac:chgData name="Eva Hegnar" userId="c0f00668-ecb3-452a-a438-c5a9f3362453" providerId="ADAL" clId="{9CEB8B92-EBBC-344A-9355-11BBDE6914A1}" dt="2021-01-26T15:46:44.110" v="5130" actId="1076"/>
          <ac:picMkLst>
            <pc:docMk/>
            <pc:sldMk cId="74669537" sldId="269"/>
            <ac:picMk id="5" creationId="{6BDFE6C4-6143-8047-82FB-4F2EF47D563C}"/>
          </ac:picMkLst>
        </pc:picChg>
      </pc:sldChg>
      <pc:sldChg chg="addSp modSp new mod setBg setClrOvrMap">
        <pc:chgData name="Eva Hegnar" userId="c0f00668-ecb3-452a-a438-c5a9f3362453" providerId="ADAL" clId="{9CEB8B92-EBBC-344A-9355-11BBDE6914A1}" dt="2021-01-26T15:49:24.940" v="5331" actId="26606"/>
        <pc:sldMkLst>
          <pc:docMk/>
          <pc:sldMk cId="3026556728" sldId="270"/>
        </pc:sldMkLst>
        <pc:spChg chg="mod">
          <ac:chgData name="Eva Hegnar" userId="c0f00668-ecb3-452a-a438-c5a9f3362453" providerId="ADAL" clId="{9CEB8B92-EBBC-344A-9355-11BBDE6914A1}" dt="2021-01-26T15:49:24.940" v="5331" actId="26606"/>
          <ac:spMkLst>
            <pc:docMk/>
            <pc:sldMk cId="3026556728" sldId="270"/>
            <ac:spMk id="2" creationId="{C7DCB1F2-81E3-3047-83A1-C99161CF4063}"/>
          </ac:spMkLst>
        </pc:spChg>
        <pc:spChg chg="mod">
          <ac:chgData name="Eva Hegnar" userId="c0f00668-ecb3-452a-a438-c5a9f3362453" providerId="ADAL" clId="{9CEB8B92-EBBC-344A-9355-11BBDE6914A1}" dt="2021-01-26T15:49:24.940" v="5331" actId="26606"/>
          <ac:spMkLst>
            <pc:docMk/>
            <pc:sldMk cId="3026556728" sldId="270"/>
            <ac:spMk id="3" creationId="{2AAB93FA-BC50-A94D-8DC8-8AD177EC72E8}"/>
          </ac:spMkLst>
        </pc:spChg>
        <pc:spChg chg="add">
          <ac:chgData name="Eva Hegnar" userId="c0f00668-ecb3-452a-a438-c5a9f3362453" providerId="ADAL" clId="{9CEB8B92-EBBC-344A-9355-11BBDE6914A1}" dt="2021-01-26T15:49:24.940" v="5331" actId="26606"/>
          <ac:spMkLst>
            <pc:docMk/>
            <pc:sldMk cId="3026556728" sldId="270"/>
            <ac:spMk id="9" creationId="{C0B13FF8-2B3C-4BC1-B3E4-254B3F8C3EF4}"/>
          </ac:spMkLst>
        </pc:spChg>
        <pc:spChg chg="add">
          <ac:chgData name="Eva Hegnar" userId="c0f00668-ecb3-452a-a438-c5a9f3362453" providerId="ADAL" clId="{9CEB8B92-EBBC-344A-9355-11BBDE6914A1}" dt="2021-01-26T15:49:24.940" v="5331" actId="26606"/>
          <ac:spMkLst>
            <pc:docMk/>
            <pc:sldMk cId="3026556728" sldId="270"/>
            <ac:spMk id="11" creationId="{B9C1207E-FFD8-4821-AFE6-71C724360939}"/>
          </ac:spMkLst>
        </pc:spChg>
        <pc:spChg chg="add">
          <ac:chgData name="Eva Hegnar" userId="c0f00668-ecb3-452a-a438-c5a9f3362453" providerId="ADAL" clId="{9CEB8B92-EBBC-344A-9355-11BBDE6914A1}" dt="2021-01-26T15:49:24.940" v="5331" actId="26606"/>
          <ac:spMkLst>
            <pc:docMk/>
            <pc:sldMk cId="3026556728" sldId="270"/>
            <ac:spMk id="13" creationId="{2B199503-2632-490F-8EB2-759D88708F96}"/>
          </ac:spMkLst>
        </pc:spChg>
        <pc:spChg chg="add">
          <ac:chgData name="Eva Hegnar" userId="c0f00668-ecb3-452a-a438-c5a9f3362453" providerId="ADAL" clId="{9CEB8B92-EBBC-344A-9355-11BBDE6914A1}" dt="2021-01-26T15:49:24.940" v="5331" actId="26606"/>
          <ac:spMkLst>
            <pc:docMk/>
            <pc:sldMk cId="3026556728" sldId="270"/>
            <ac:spMk id="15" creationId="{F11C7CB4-0228-486A-931A-262ABB670EB0}"/>
          </ac:spMkLst>
        </pc:spChg>
        <pc:picChg chg="add mod">
          <ac:chgData name="Eva Hegnar" userId="c0f00668-ecb3-452a-a438-c5a9f3362453" providerId="ADAL" clId="{9CEB8B92-EBBC-344A-9355-11BBDE6914A1}" dt="2021-01-26T15:49:24.940" v="5331" actId="26606"/>
          <ac:picMkLst>
            <pc:docMk/>
            <pc:sldMk cId="3026556728" sldId="270"/>
            <ac:picMk id="4" creationId="{21A4848E-847B-B84C-8AF4-CA7E353BCA92}"/>
          </ac:picMkLst>
        </pc:picChg>
      </pc:sldChg>
      <pc:sldChg chg="modSp new del mod">
        <pc:chgData name="Eva Hegnar" userId="c0f00668-ecb3-452a-a438-c5a9f3362453" providerId="ADAL" clId="{9CEB8B92-EBBC-344A-9355-11BBDE6914A1}" dt="2021-01-26T15:39:30.888" v="4568" actId="2696"/>
        <pc:sldMkLst>
          <pc:docMk/>
          <pc:sldMk cId="3432742648" sldId="270"/>
        </pc:sldMkLst>
        <pc:spChg chg="mod">
          <ac:chgData name="Eva Hegnar" userId="c0f00668-ecb3-452a-a438-c5a9f3362453" providerId="ADAL" clId="{9CEB8B92-EBBC-344A-9355-11BBDE6914A1}" dt="2021-01-26T15:39:18.820" v="4567" actId="20577"/>
          <ac:spMkLst>
            <pc:docMk/>
            <pc:sldMk cId="3432742648" sldId="270"/>
            <ac:spMk id="2" creationId="{DADED046-919D-7B45-BA72-DE1D6A0B4850}"/>
          </ac:spMkLst>
        </pc:spChg>
      </pc:sldChg>
      <pc:sldChg chg="addSp delSp modSp new mod setBg">
        <pc:chgData name="Eva Hegnar" userId="c0f00668-ecb3-452a-a438-c5a9f3362453" providerId="ADAL" clId="{9CEB8B92-EBBC-344A-9355-11BBDE6914A1}" dt="2021-01-26T20:17:08.330" v="5878" actId="20577"/>
        <pc:sldMkLst>
          <pc:docMk/>
          <pc:sldMk cId="2356858821" sldId="271"/>
        </pc:sldMkLst>
        <pc:spChg chg="mod">
          <ac:chgData name="Eva Hegnar" userId="c0f00668-ecb3-452a-a438-c5a9f3362453" providerId="ADAL" clId="{9CEB8B92-EBBC-344A-9355-11BBDE6914A1}" dt="2021-01-26T19:15:37.407" v="5804" actId="26606"/>
          <ac:spMkLst>
            <pc:docMk/>
            <pc:sldMk cId="2356858821" sldId="271"/>
            <ac:spMk id="2" creationId="{A4FAA2C6-7DD0-894C-8542-9487B42A4730}"/>
          </ac:spMkLst>
        </pc:spChg>
        <pc:spChg chg="mod">
          <ac:chgData name="Eva Hegnar" userId="c0f00668-ecb3-452a-a438-c5a9f3362453" providerId="ADAL" clId="{9CEB8B92-EBBC-344A-9355-11BBDE6914A1}" dt="2021-01-26T20:17:08.330" v="5878" actId="20577"/>
          <ac:spMkLst>
            <pc:docMk/>
            <pc:sldMk cId="2356858821" sldId="271"/>
            <ac:spMk id="3" creationId="{82A5C5D1-3791-6544-A9AB-BE1CA8D3724A}"/>
          </ac:spMkLst>
        </pc:spChg>
        <pc:spChg chg="add del">
          <ac:chgData name="Eva Hegnar" userId="c0f00668-ecb3-452a-a438-c5a9f3362453" providerId="ADAL" clId="{9CEB8B92-EBBC-344A-9355-11BBDE6914A1}" dt="2021-01-26T19:15:37.344" v="5803" actId="26606"/>
          <ac:spMkLst>
            <pc:docMk/>
            <pc:sldMk cId="2356858821" sldId="271"/>
            <ac:spMk id="8" creationId="{923E8915-D2AA-4327-A45A-972C3CA9574B}"/>
          </ac:spMkLst>
        </pc:spChg>
        <pc:spChg chg="add del">
          <ac:chgData name="Eva Hegnar" userId="c0f00668-ecb3-452a-a438-c5a9f3362453" providerId="ADAL" clId="{9CEB8B92-EBBC-344A-9355-11BBDE6914A1}" dt="2021-01-26T19:15:37.344" v="5803" actId="26606"/>
          <ac:spMkLst>
            <pc:docMk/>
            <pc:sldMk cId="2356858821" sldId="271"/>
            <ac:spMk id="10" creationId="{8302FC3C-9804-4950-B721-5FD704BA6065}"/>
          </ac:spMkLst>
        </pc:spChg>
        <pc:spChg chg="add del">
          <ac:chgData name="Eva Hegnar" userId="c0f00668-ecb3-452a-a438-c5a9f3362453" providerId="ADAL" clId="{9CEB8B92-EBBC-344A-9355-11BBDE6914A1}" dt="2021-01-26T19:15:37.344" v="5803" actId="26606"/>
          <ac:spMkLst>
            <pc:docMk/>
            <pc:sldMk cId="2356858821" sldId="271"/>
            <ac:spMk id="16" creationId="{F3798573-F27B-47EB-8EA4-7EE34954C2D6}"/>
          </ac:spMkLst>
        </pc:spChg>
        <pc:spChg chg="add">
          <ac:chgData name="Eva Hegnar" userId="c0f00668-ecb3-452a-a438-c5a9f3362453" providerId="ADAL" clId="{9CEB8B92-EBBC-344A-9355-11BBDE6914A1}" dt="2021-01-26T19:15:37.407" v="5804" actId="26606"/>
          <ac:spMkLst>
            <pc:docMk/>
            <pc:sldMk cId="2356858821" sldId="271"/>
            <ac:spMk id="18" creationId="{20331F6A-DA09-422D-8CED-00C0B458583E}"/>
          </ac:spMkLst>
        </pc:spChg>
        <pc:spChg chg="add">
          <ac:chgData name="Eva Hegnar" userId="c0f00668-ecb3-452a-a438-c5a9f3362453" providerId="ADAL" clId="{9CEB8B92-EBBC-344A-9355-11BBDE6914A1}" dt="2021-01-26T19:15:37.407" v="5804" actId="26606"/>
          <ac:spMkLst>
            <pc:docMk/>
            <pc:sldMk cId="2356858821" sldId="271"/>
            <ac:spMk id="19" creationId="{107C2F65-00C4-451C-8BFA-E765DEC17168}"/>
          </ac:spMkLst>
        </pc:spChg>
        <pc:spChg chg="add">
          <ac:chgData name="Eva Hegnar" userId="c0f00668-ecb3-452a-a438-c5a9f3362453" providerId="ADAL" clId="{9CEB8B92-EBBC-344A-9355-11BBDE6914A1}" dt="2021-01-26T19:15:37.407" v="5804" actId="26606"/>
          <ac:spMkLst>
            <pc:docMk/>
            <pc:sldMk cId="2356858821" sldId="271"/>
            <ac:spMk id="20" creationId="{50DDF752-B2A6-49DC-B474-8E1F71AFF1DF}"/>
          </ac:spMkLst>
        </pc:spChg>
        <pc:picChg chg="add del">
          <ac:chgData name="Eva Hegnar" userId="c0f00668-ecb3-452a-a438-c5a9f3362453" providerId="ADAL" clId="{9CEB8B92-EBBC-344A-9355-11BBDE6914A1}" dt="2021-01-26T19:15:37.344" v="5803" actId="26606"/>
          <ac:picMkLst>
            <pc:docMk/>
            <pc:sldMk cId="2356858821" sldId="271"/>
            <ac:picMk id="14" creationId="{3BC6EBB2-9BDC-4075-BA6B-43A9FBF9C86C}"/>
          </ac:picMkLst>
        </pc:picChg>
        <pc:cxnChg chg="add del">
          <ac:chgData name="Eva Hegnar" userId="c0f00668-ecb3-452a-a438-c5a9f3362453" providerId="ADAL" clId="{9CEB8B92-EBBC-344A-9355-11BBDE6914A1}" dt="2021-01-26T19:15:37.344" v="5803" actId="26606"/>
          <ac:cxnSpMkLst>
            <pc:docMk/>
            <pc:sldMk cId="2356858821" sldId="271"/>
            <ac:cxnSpMk id="12" creationId="{6B9695BD-ECF6-49CA-8877-8C493193C65D}"/>
          </ac:cxnSpMkLst>
        </pc:cxnChg>
      </pc:sldChg>
      <pc:sldChg chg="addSp delSp modSp new mod">
        <pc:chgData name="Eva Hegnar" userId="c0f00668-ecb3-452a-a438-c5a9f3362453" providerId="ADAL" clId="{9CEB8B92-EBBC-344A-9355-11BBDE6914A1}" dt="2021-01-26T20:25:52.881" v="6368" actId="1076"/>
        <pc:sldMkLst>
          <pc:docMk/>
          <pc:sldMk cId="657597535" sldId="272"/>
        </pc:sldMkLst>
        <pc:spChg chg="mod">
          <ac:chgData name="Eva Hegnar" userId="c0f00668-ecb3-452a-a438-c5a9f3362453" providerId="ADAL" clId="{9CEB8B92-EBBC-344A-9355-11BBDE6914A1}" dt="2021-01-26T20:17:24.855" v="5899" actId="20577"/>
          <ac:spMkLst>
            <pc:docMk/>
            <pc:sldMk cId="657597535" sldId="272"/>
            <ac:spMk id="2" creationId="{52B22B0D-8E18-EB4A-865F-02D2B3C00C15}"/>
          </ac:spMkLst>
        </pc:spChg>
        <pc:spChg chg="mod">
          <ac:chgData name="Eva Hegnar" userId="c0f00668-ecb3-452a-a438-c5a9f3362453" providerId="ADAL" clId="{9CEB8B92-EBBC-344A-9355-11BBDE6914A1}" dt="2021-01-26T20:25:35.739" v="6363" actId="20577"/>
          <ac:spMkLst>
            <pc:docMk/>
            <pc:sldMk cId="657597535" sldId="272"/>
            <ac:spMk id="3" creationId="{49E47BBF-140C-0E41-94A7-89A19552C0D8}"/>
          </ac:spMkLst>
        </pc:spChg>
        <pc:spChg chg="add del mod">
          <ac:chgData name="Eva Hegnar" userId="c0f00668-ecb3-452a-a438-c5a9f3362453" providerId="ADAL" clId="{9CEB8B92-EBBC-344A-9355-11BBDE6914A1}" dt="2021-01-26T20:20:28.986" v="6016" actId="478"/>
          <ac:spMkLst>
            <pc:docMk/>
            <pc:sldMk cId="657597535" sldId="272"/>
            <ac:spMk id="4" creationId="{01B335ED-72B9-E444-9164-25109F9F0EF2}"/>
          </ac:spMkLst>
        </pc:spChg>
        <pc:picChg chg="add mod">
          <ac:chgData name="Eva Hegnar" userId="c0f00668-ecb3-452a-a438-c5a9f3362453" providerId="ADAL" clId="{9CEB8B92-EBBC-344A-9355-11BBDE6914A1}" dt="2021-01-26T20:25:52.881" v="6368" actId="1076"/>
          <ac:picMkLst>
            <pc:docMk/>
            <pc:sldMk cId="657597535" sldId="272"/>
            <ac:picMk id="5" creationId="{33BBA7DC-15A5-E740-A852-4295533F684D}"/>
          </ac:picMkLst>
        </pc:picChg>
      </pc:sldChg>
      <pc:sldChg chg="addSp modSp new mod setBg">
        <pc:chgData name="Eva Hegnar" userId="c0f00668-ecb3-452a-a438-c5a9f3362453" providerId="ADAL" clId="{9CEB8B92-EBBC-344A-9355-11BBDE6914A1}" dt="2021-01-26T20:38:38.933" v="6771" actId="120"/>
        <pc:sldMkLst>
          <pc:docMk/>
          <pc:sldMk cId="2925910870" sldId="273"/>
        </pc:sldMkLst>
        <pc:spChg chg="mod">
          <ac:chgData name="Eva Hegnar" userId="c0f00668-ecb3-452a-a438-c5a9f3362453" providerId="ADAL" clId="{9CEB8B92-EBBC-344A-9355-11BBDE6914A1}" dt="2021-01-26T20:38:38.933" v="6771" actId="120"/>
          <ac:spMkLst>
            <pc:docMk/>
            <pc:sldMk cId="2925910870" sldId="273"/>
            <ac:spMk id="2" creationId="{22CC6A82-F040-5E4C-8606-82466F924BA1}"/>
          </ac:spMkLst>
        </pc:spChg>
        <pc:spChg chg="mod">
          <ac:chgData name="Eva Hegnar" userId="c0f00668-ecb3-452a-a438-c5a9f3362453" providerId="ADAL" clId="{9CEB8B92-EBBC-344A-9355-11BBDE6914A1}" dt="2021-01-26T20:38:28.878" v="6768" actId="26606"/>
          <ac:spMkLst>
            <pc:docMk/>
            <pc:sldMk cId="2925910870" sldId="273"/>
            <ac:spMk id="3" creationId="{1D64B86F-E12A-B04D-8D23-A6B34FDF012D}"/>
          </ac:spMkLst>
        </pc:spChg>
        <pc:spChg chg="add">
          <ac:chgData name="Eva Hegnar" userId="c0f00668-ecb3-452a-a438-c5a9f3362453" providerId="ADAL" clId="{9CEB8B92-EBBC-344A-9355-11BBDE6914A1}" dt="2021-01-26T20:38:28.878" v="6768" actId="26606"/>
          <ac:spMkLst>
            <pc:docMk/>
            <pc:sldMk cId="2925910870" sldId="273"/>
            <ac:spMk id="8" creationId="{923E8915-D2AA-4327-A45A-972C3CA9574B}"/>
          </ac:spMkLst>
        </pc:spChg>
        <pc:spChg chg="add">
          <ac:chgData name="Eva Hegnar" userId="c0f00668-ecb3-452a-a438-c5a9f3362453" providerId="ADAL" clId="{9CEB8B92-EBBC-344A-9355-11BBDE6914A1}" dt="2021-01-26T20:38:28.878" v="6768" actId="26606"/>
          <ac:spMkLst>
            <pc:docMk/>
            <pc:sldMk cId="2925910870" sldId="273"/>
            <ac:spMk id="10" creationId="{8302FC3C-9804-4950-B721-5FD704BA6065}"/>
          </ac:spMkLst>
        </pc:spChg>
        <pc:spChg chg="add">
          <ac:chgData name="Eva Hegnar" userId="c0f00668-ecb3-452a-a438-c5a9f3362453" providerId="ADAL" clId="{9CEB8B92-EBBC-344A-9355-11BBDE6914A1}" dt="2021-01-26T20:38:28.878" v="6768" actId="26606"/>
          <ac:spMkLst>
            <pc:docMk/>
            <pc:sldMk cId="2925910870" sldId="273"/>
            <ac:spMk id="16" creationId="{F3798573-F27B-47EB-8EA4-7EE34954C2D6}"/>
          </ac:spMkLst>
        </pc:spChg>
        <pc:picChg chg="add">
          <ac:chgData name="Eva Hegnar" userId="c0f00668-ecb3-452a-a438-c5a9f3362453" providerId="ADAL" clId="{9CEB8B92-EBBC-344A-9355-11BBDE6914A1}" dt="2021-01-26T20:38:28.878" v="6768" actId="26606"/>
          <ac:picMkLst>
            <pc:docMk/>
            <pc:sldMk cId="2925910870" sldId="273"/>
            <ac:picMk id="14" creationId="{3BC6EBB2-9BDC-4075-BA6B-43A9FBF9C86C}"/>
          </ac:picMkLst>
        </pc:picChg>
        <pc:cxnChg chg="add">
          <ac:chgData name="Eva Hegnar" userId="c0f00668-ecb3-452a-a438-c5a9f3362453" providerId="ADAL" clId="{9CEB8B92-EBBC-344A-9355-11BBDE6914A1}" dt="2021-01-26T20:38:28.878" v="6768" actId="26606"/>
          <ac:cxnSpMkLst>
            <pc:docMk/>
            <pc:sldMk cId="2925910870" sldId="273"/>
            <ac:cxnSpMk id="12" creationId="{6B9695BD-ECF6-49CA-8877-8C493193C65D}"/>
          </ac:cxnSpMkLst>
        </pc:cxnChg>
      </pc:sldChg>
      <pc:sldChg chg="addSp modSp new mod">
        <pc:chgData name="Eva Hegnar" userId="c0f00668-ecb3-452a-a438-c5a9f3362453" providerId="ADAL" clId="{9CEB8B92-EBBC-344A-9355-11BBDE6914A1}" dt="2021-01-27T12:37:32.121" v="10088" actId="115"/>
        <pc:sldMkLst>
          <pc:docMk/>
          <pc:sldMk cId="574494274" sldId="274"/>
        </pc:sldMkLst>
        <pc:spChg chg="mod">
          <ac:chgData name="Eva Hegnar" userId="c0f00668-ecb3-452a-a438-c5a9f3362453" providerId="ADAL" clId="{9CEB8B92-EBBC-344A-9355-11BBDE6914A1}" dt="2021-01-26T20:47:16.717" v="7288" actId="1076"/>
          <ac:spMkLst>
            <pc:docMk/>
            <pc:sldMk cId="574494274" sldId="274"/>
            <ac:spMk id="2" creationId="{A230ADD1-CD0F-104E-AD2F-C91CBB1CAC46}"/>
          </ac:spMkLst>
        </pc:spChg>
        <pc:spChg chg="mod">
          <ac:chgData name="Eva Hegnar" userId="c0f00668-ecb3-452a-a438-c5a9f3362453" providerId="ADAL" clId="{9CEB8B92-EBBC-344A-9355-11BBDE6914A1}" dt="2021-01-27T12:37:32.121" v="10088" actId="115"/>
          <ac:spMkLst>
            <pc:docMk/>
            <pc:sldMk cId="574494274" sldId="274"/>
            <ac:spMk id="3" creationId="{0530C326-5E85-8647-A7CF-6556E011493F}"/>
          </ac:spMkLst>
        </pc:spChg>
        <pc:picChg chg="add mod">
          <ac:chgData name="Eva Hegnar" userId="c0f00668-ecb3-452a-a438-c5a9f3362453" providerId="ADAL" clId="{9CEB8B92-EBBC-344A-9355-11BBDE6914A1}" dt="2021-01-26T20:47:09.648" v="7287" actId="1076"/>
          <ac:picMkLst>
            <pc:docMk/>
            <pc:sldMk cId="574494274" sldId="274"/>
            <ac:picMk id="4" creationId="{CF05C2A0-BAC5-9C4F-9F90-6CFDC4121031}"/>
          </ac:picMkLst>
        </pc:picChg>
      </pc:sldChg>
      <pc:sldChg chg="addSp delSp modSp new mod setBg">
        <pc:chgData name="Eva Hegnar" userId="c0f00668-ecb3-452a-a438-c5a9f3362453" providerId="ADAL" clId="{9CEB8B92-EBBC-344A-9355-11BBDE6914A1}" dt="2021-01-26T22:23:25.470" v="9883" actId="20577"/>
        <pc:sldMkLst>
          <pc:docMk/>
          <pc:sldMk cId="485989666" sldId="275"/>
        </pc:sldMkLst>
        <pc:spChg chg="mod">
          <ac:chgData name="Eva Hegnar" userId="c0f00668-ecb3-452a-a438-c5a9f3362453" providerId="ADAL" clId="{9CEB8B92-EBBC-344A-9355-11BBDE6914A1}" dt="2021-01-26T22:22:40.277" v="9825" actId="26606"/>
          <ac:spMkLst>
            <pc:docMk/>
            <pc:sldMk cId="485989666" sldId="275"/>
            <ac:spMk id="2" creationId="{5E208A9A-6FE6-9042-BE02-779FB1C69E41}"/>
          </ac:spMkLst>
        </pc:spChg>
        <pc:spChg chg="mod">
          <ac:chgData name="Eva Hegnar" userId="c0f00668-ecb3-452a-a438-c5a9f3362453" providerId="ADAL" clId="{9CEB8B92-EBBC-344A-9355-11BBDE6914A1}" dt="2021-01-26T22:23:25.470" v="9883" actId="20577"/>
          <ac:spMkLst>
            <pc:docMk/>
            <pc:sldMk cId="485989666" sldId="275"/>
            <ac:spMk id="3" creationId="{E090B967-4AB4-FC4D-BD0E-A9577283A38C}"/>
          </ac:spMkLst>
        </pc:spChg>
        <pc:spChg chg="add del">
          <ac:chgData name="Eva Hegnar" userId="c0f00668-ecb3-452a-a438-c5a9f3362453" providerId="ADAL" clId="{9CEB8B92-EBBC-344A-9355-11BBDE6914A1}" dt="2021-01-26T21:49:24.325" v="8020" actId="26606"/>
          <ac:spMkLst>
            <pc:docMk/>
            <pc:sldMk cId="485989666" sldId="275"/>
            <ac:spMk id="9" creationId="{C8A3C342-1D03-412F-8DD3-BF519E8E0AE9}"/>
          </ac:spMkLst>
        </pc:spChg>
        <pc:spChg chg="add del">
          <ac:chgData name="Eva Hegnar" userId="c0f00668-ecb3-452a-a438-c5a9f3362453" providerId="ADAL" clId="{9CEB8B92-EBBC-344A-9355-11BBDE6914A1}" dt="2021-01-26T21:49:24.325" v="8020" actId="26606"/>
          <ac:spMkLst>
            <pc:docMk/>
            <pc:sldMk cId="485989666" sldId="275"/>
            <ac:spMk id="11" creationId="{81CC9B02-E087-4350-AEBD-2C3CF001AF01}"/>
          </ac:spMkLst>
        </pc:spChg>
        <pc:spChg chg="add del">
          <ac:chgData name="Eva Hegnar" userId="c0f00668-ecb3-452a-a438-c5a9f3362453" providerId="ADAL" clId="{9CEB8B92-EBBC-344A-9355-11BBDE6914A1}" dt="2021-01-26T22:22:40.277" v="9825" actId="26606"/>
          <ac:spMkLst>
            <pc:docMk/>
            <pc:sldMk cId="485989666" sldId="275"/>
            <ac:spMk id="16" creationId="{C8A3C342-1D03-412F-8DD3-BF519E8E0AE9}"/>
          </ac:spMkLst>
        </pc:spChg>
        <pc:spChg chg="add del">
          <ac:chgData name="Eva Hegnar" userId="c0f00668-ecb3-452a-a438-c5a9f3362453" providerId="ADAL" clId="{9CEB8B92-EBBC-344A-9355-11BBDE6914A1}" dt="2021-01-26T22:22:40.277" v="9825" actId="26606"/>
          <ac:spMkLst>
            <pc:docMk/>
            <pc:sldMk cId="485989666" sldId="275"/>
            <ac:spMk id="18" creationId="{81CC9B02-E087-4350-AEBD-2C3CF001AF01}"/>
          </ac:spMkLst>
        </pc:spChg>
        <pc:spChg chg="add">
          <ac:chgData name="Eva Hegnar" userId="c0f00668-ecb3-452a-a438-c5a9f3362453" providerId="ADAL" clId="{9CEB8B92-EBBC-344A-9355-11BBDE6914A1}" dt="2021-01-26T22:22:40.277" v="9825" actId="26606"/>
          <ac:spMkLst>
            <pc:docMk/>
            <pc:sldMk cId="485989666" sldId="275"/>
            <ac:spMk id="23" creationId="{4F571EA7-BDC6-4E6F-A47A-B5D39E5E70CF}"/>
          </ac:spMkLst>
        </pc:spChg>
        <pc:spChg chg="add">
          <ac:chgData name="Eva Hegnar" userId="c0f00668-ecb3-452a-a438-c5a9f3362453" providerId="ADAL" clId="{9CEB8B92-EBBC-344A-9355-11BBDE6914A1}" dt="2021-01-26T22:22:40.277" v="9825" actId="26606"/>
          <ac:spMkLst>
            <pc:docMk/>
            <pc:sldMk cId="485989666" sldId="275"/>
            <ac:spMk id="25" creationId="{526152D8-615F-4A5A-886D-E14B136CD0D4}"/>
          </ac:spMkLst>
        </pc:spChg>
        <pc:picChg chg="add mod ord">
          <ac:chgData name="Eva Hegnar" userId="c0f00668-ecb3-452a-a438-c5a9f3362453" providerId="ADAL" clId="{9CEB8B92-EBBC-344A-9355-11BBDE6914A1}" dt="2021-01-26T22:22:40.277" v="9825" actId="26606"/>
          <ac:picMkLst>
            <pc:docMk/>
            <pc:sldMk cId="485989666" sldId="275"/>
            <ac:picMk id="5" creationId="{2EC96E54-2ECA-43B0-A122-66D11D8A1208}"/>
          </ac:picMkLst>
        </pc:picChg>
      </pc:sldChg>
      <pc:sldChg chg="modSp new del mod">
        <pc:chgData name="Eva Hegnar" userId="c0f00668-ecb3-452a-a438-c5a9f3362453" providerId="ADAL" clId="{9CEB8B92-EBBC-344A-9355-11BBDE6914A1}" dt="2021-01-26T20:59:28.378" v="7317" actId="2696"/>
        <pc:sldMkLst>
          <pc:docMk/>
          <pc:sldMk cId="2039021714" sldId="276"/>
        </pc:sldMkLst>
        <pc:spChg chg="mod">
          <ac:chgData name="Eva Hegnar" userId="c0f00668-ecb3-452a-a438-c5a9f3362453" providerId="ADAL" clId="{9CEB8B92-EBBC-344A-9355-11BBDE6914A1}" dt="2021-01-26T20:59:26.126" v="7316" actId="20577"/>
          <ac:spMkLst>
            <pc:docMk/>
            <pc:sldMk cId="2039021714" sldId="276"/>
            <ac:spMk id="2" creationId="{C9C8577B-67D5-AD48-9594-637B25CDE3A5}"/>
          </ac:spMkLst>
        </pc:spChg>
      </pc:sldChg>
      <pc:sldChg chg="modSp add mod modNotesTx">
        <pc:chgData name="Eva Hegnar" userId="c0f00668-ecb3-452a-a438-c5a9f3362453" providerId="ADAL" clId="{9CEB8B92-EBBC-344A-9355-11BBDE6914A1}" dt="2021-01-27T13:52:18.771" v="10094" actId="20577"/>
        <pc:sldMkLst>
          <pc:docMk/>
          <pc:sldMk cId="2042264559" sldId="276"/>
        </pc:sldMkLst>
        <pc:spChg chg="mod">
          <ac:chgData name="Eva Hegnar" userId="c0f00668-ecb3-452a-a438-c5a9f3362453" providerId="ADAL" clId="{9CEB8B92-EBBC-344A-9355-11BBDE6914A1}" dt="2021-01-27T13:52:18.771" v="10094" actId="20577"/>
          <ac:spMkLst>
            <pc:docMk/>
            <pc:sldMk cId="2042264559" sldId="276"/>
            <ac:spMk id="2" creationId="{00000000-0000-0000-0000-000000000000}"/>
          </ac:spMkLst>
        </pc:spChg>
      </pc:sldChg>
      <pc:sldChg chg="modSp add mod">
        <pc:chgData name="Eva Hegnar" userId="c0f00668-ecb3-452a-a438-c5a9f3362453" providerId="ADAL" clId="{9CEB8B92-EBBC-344A-9355-11BBDE6914A1}" dt="2021-01-27T13:52:14.793" v="10092" actId="20577"/>
        <pc:sldMkLst>
          <pc:docMk/>
          <pc:sldMk cId="1044700468" sldId="277"/>
        </pc:sldMkLst>
        <pc:spChg chg="mod">
          <ac:chgData name="Eva Hegnar" userId="c0f00668-ecb3-452a-a438-c5a9f3362453" providerId="ADAL" clId="{9CEB8B92-EBBC-344A-9355-11BBDE6914A1}" dt="2021-01-27T13:52:14.793" v="10092" actId="20577"/>
          <ac:spMkLst>
            <pc:docMk/>
            <pc:sldMk cId="1044700468" sldId="277"/>
            <ac:spMk id="2" creationId="{00000000-0000-0000-0000-000000000000}"/>
          </ac:spMkLst>
        </pc:spChg>
      </pc:sldChg>
      <pc:sldChg chg="addSp delSp modSp new mod setBg setClrOvrMap">
        <pc:chgData name="Eva Hegnar" userId="c0f00668-ecb3-452a-a438-c5a9f3362453" providerId="ADAL" clId="{9CEB8B92-EBBC-344A-9355-11BBDE6914A1}" dt="2021-01-26T22:20:49.416" v="9767" actId="12"/>
        <pc:sldMkLst>
          <pc:docMk/>
          <pc:sldMk cId="2246573604" sldId="278"/>
        </pc:sldMkLst>
        <pc:spChg chg="mod">
          <ac:chgData name="Eva Hegnar" userId="c0f00668-ecb3-452a-a438-c5a9f3362453" providerId="ADAL" clId="{9CEB8B92-EBBC-344A-9355-11BBDE6914A1}" dt="2021-01-26T22:20:27.970" v="9766" actId="20577"/>
          <ac:spMkLst>
            <pc:docMk/>
            <pc:sldMk cId="2246573604" sldId="278"/>
            <ac:spMk id="2" creationId="{7FD209FB-6348-454F-B4C8-E2D87FFC70AE}"/>
          </ac:spMkLst>
        </pc:spChg>
        <pc:spChg chg="mod">
          <ac:chgData name="Eva Hegnar" userId="c0f00668-ecb3-452a-a438-c5a9f3362453" providerId="ADAL" clId="{9CEB8B92-EBBC-344A-9355-11BBDE6914A1}" dt="2021-01-26T22:20:49.416" v="9767" actId="12"/>
          <ac:spMkLst>
            <pc:docMk/>
            <pc:sldMk cId="2246573604" sldId="278"/>
            <ac:spMk id="3" creationId="{31DE5FB4-F1F0-4040-AD34-6463AAEDF157}"/>
          </ac:spMkLst>
        </pc:spChg>
        <pc:spChg chg="add del">
          <ac:chgData name="Eva Hegnar" userId="c0f00668-ecb3-452a-a438-c5a9f3362453" providerId="ADAL" clId="{9CEB8B92-EBBC-344A-9355-11BBDE6914A1}" dt="2021-01-26T22:02:34.486" v="8824" actId="26606"/>
          <ac:spMkLst>
            <pc:docMk/>
            <pc:sldMk cId="2246573604" sldId="278"/>
            <ac:spMk id="8" creationId="{74CD14DB-BB81-479F-A1FC-1C75640E9F84}"/>
          </ac:spMkLst>
        </pc:spChg>
        <pc:spChg chg="add del">
          <ac:chgData name="Eva Hegnar" userId="c0f00668-ecb3-452a-a438-c5a9f3362453" providerId="ADAL" clId="{9CEB8B92-EBBC-344A-9355-11BBDE6914A1}" dt="2021-01-26T22:02:34.486" v="8824" actId="26606"/>
          <ac:spMkLst>
            <pc:docMk/>
            <pc:sldMk cId="2246573604" sldId="278"/>
            <ac:spMk id="10" creationId="{C943A91B-7CA7-4592-A975-73B1BF8C4C74}"/>
          </ac:spMkLst>
        </pc:spChg>
        <pc:spChg chg="add del">
          <ac:chgData name="Eva Hegnar" userId="c0f00668-ecb3-452a-a438-c5a9f3362453" providerId="ADAL" clId="{9CEB8B92-EBBC-344A-9355-11BBDE6914A1}" dt="2021-01-26T22:02:34.486" v="8824" actId="26606"/>
          <ac:spMkLst>
            <pc:docMk/>
            <pc:sldMk cId="2246573604" sldId="278"/>
            <ac:spMk id="12" creationId="{EC471314-E46A-414B-8D91-74880E84F187}"/>
          </ac:spMkLst>
        </pc:spChg>
        <pc:spChg chg="add del">
          <ac:chgData name="Eva Hegnar" userId="c0f00668-ecb3-452a-a438-c5a9f3362453" providerId="ADAL" clId="{9CEB8B92-EBBC-344A-9355-11BBDE6914A1}" dt="2021-01-26T22:02:34.486" v="8824" actId="26606"/>
          <ac:spMkLst>
            <pc:docMk/>
            <pc:sldMk cId="2246573604" sldId="278"/>
            <ac:spMk id="14" creationId="{6A681326-1C9D-44A3-A627-3871BDAE4127}"/>
          </ac:spMkLst>
        </pc:spChg>
        <pc:spChg chg="add del">
          <ac:chgData name="Eva Hegnar" userId="c0f00668-ecb3-452a-a438-c5a9f3362453" providerId="ADAL" clId="{9CEB8B92-EBBC-344A-9355-11BBDE6914A1}" dt="2021-01-26T22:02:36.076" v="8826" actId="26606"/>
          <ac:spMkLst>
            <pc:docMk/>
            <pc:sldMk cId="2246573604" sldId="278"/>
            <ac:spMk id="16" creationId="{74CD14DB-BB81-479F-A1FC-1C75640E9F84}"/>
          </ac:spMkLst>
        </pc:spChg>
        <pc:spChg chg="add del">
          <ac:chgData name="Eva Hegnar" userId="c0f00668-ecb3-452a-a438-c5a9f3362453" providerId="ADAL" clId="{9CEB8B92-EBBC-344A-9355-11BBDE6914A1}" dt="2021-01-26T22:02:36.076" v="8826" actId="26606"/>
          <ac:spMkLst>
            <pc:docMk/>
            <pc:sldMk cId="2246573604" sldId="278"/>
            <ac:spMk id="17" creationId="{C943A91B-7CA7-4592-A975-73B1BF8C4C74}"/>
          </ac:spMkLst>
        </pc:spChg>
        <pc:spChg chg="add del">
          <ac:chgData name="Eva Hegnar" userId="c0f00668-ecb3-452a-a438-c5a9f3362453" providerId="ADAL" clId="{9CEB8B92-EBBC-344A-9355-11BBDE6914A1}" dt="2021-01-26T22:02:36.076" v="8826" actId="26606"/>
          <ac:spMkLst>
            <pc:docMk/>
            <pc:sldMk cId="2246573604" sldId="278"/>
            <ac:spMk id="18" creationId="{EC471314-E46A-414B-8D91-74880E84F187}"/>
          </ac:spMkLst>
        </pc:spChg>
        <pc:spChg chg="add del">
          <ac:chgData name="Eva Hegnar" userId="c0f00668-ecb3-452a-a438-c5a9f3362453" providerId="ADAL" clId="{9CEB8B92-EBBC-344A-9355-11BBDE6914A1}" dt="2021-01-26T22:02:36.076" v="8826" actId="26606"/>
          <ac:spMkLst>
            <pc:docMk/>
            <pc:sldMk cId="2246573604" sldId="278"/>
            <ac:spMk id="19" creationId="{6A681326-1C9D-44A3-A627-3871BDAE4127}"/>
          </ac:spMkLst>
        </pc:spChg>
        <pc:spChg chg="add del">
          <ac:chgData name="Eva Hegnar" userId="c0f00668-ecb3-452a-a438-c5a9f3362453" providerId="ADAL" clId="{9CEB8B92-EBBC-344A-9355-11BBDE6914A1}" dt="2021-01-26T22:02:43.228" v="8828" actId="26606"/>
          <ac:spMkLst>
            <pc:docMk/>
            <pc:sldMk cId="2246573604" sldId="278"/>
            <ac:spMk id="21" creationId="{74CD14DB-BB81-479F-A1FC-1C75640E9F84}"/>
          </ac:spMkLst>
        </pc:spChg>
        <pc:spChg chg="add del">
          <ac:chgData name="Eva Hegnar" userId="c0f00668-ecb3-452a-a438-c5a9f3362453" providerId="ADAL" clId="{9CEB8B92-EBBC-344A-9355-11BBDE6914A1}" dt="2021-01-26T22:02:43.228" v="8828" actId="26606"/>
          <ac:spMkLst>
            <pc:docMk/>
            <pc:sldMk cId="2246573604" sldId="278"/>
            <ac:spMk id="22" creationId="{C943A91B-7CA7-4592-A975-73B1BF8C4C74}"/>
          </ac:spMkLst>
        </pc:spChg>
        <pc:spChg chg="add del">
          <ac:chgData name="Eva Hegnar" userId="c0f00668-ecb3-452a-a438-c5a9f3362453" providerId="ADAL" clId="{9CEB8B92-EBBC-344A-9355-11BBDE6914A1}" dt="2021-01-26T22:02:43.228" v="8828" actId="26606"/>
          <ac:spMkLst>
            <pc:docMk/>
            <pc:sldMk cId="2246573604" sldId="278"/>
            <ac:spMk id="23" creationId="{EC471314-E46A-414B-8D91-74880E84F187}"/>
          </ac:spMkLst>
        </pc:spChg>
        <pc:spChg chg="add del">
          <ac:chgData name="Eva Hegnar" userId="c0f00668-ecb3-452a-a438-c5a9f3362453" providerId="ADAL" clId="{9CEB8B92-EBBC-344A-9355-11BBDE6914A1}" dt="2021-01-26T22:02:43.228" v="8828" actId="26606"/>
          <ac:spMkLst>
            <pc:docMk/>
            <pc:sldMk cId="2246573604" sldId="278"/>
            <ac:spMk id="24" creationId="{6A681326-1C9D-44A3-A627-3871BDAE4127}"/>
          </ac:spMkLst>
        </pc:spChg>
        <pc:spChg chg="add">
          <ac:chgData name="Eva Hegnar" userId="c0f00668-ecb3-452a-a438-c5a9f3362453" providerId="ADAL" clId="{9CEB8B92-EBBC-344A-9355-11BBDE6914A1}" dt="2021-01-26T22:02:43.244" v="8829" actId="26606"/>
          <ac:spMkLst>
            <pc:docMk/>
            <pc:sldMk cId="2246573604" sldId="278"/>
            <ac:spMk id="26" creationId="{74CD14DB-BB81-479F-A1FC-1C75640E9F84}"/>
          </ac:spMkLst>
        </pc:spChg>
        <pc:spChg chg="add">
          <ac:chgData name="Eva Hegnar" userId="c0f00668-ecb3-452a-a438-c5a9f3362453" providerId="ADAL" clId="{9CEB8B92-EBBC-344A-9355-11BBDE6914A1}" dt="2021-01-26T22:02:43.244" v="8829" actId="26606"/>
          <ac:spMkLst>
            <pc:docMk/>
            <pc:sldMk cId="2246573604" sldId="278"/>
            <ac:spMk id="27" creationId="{C943A91B-7CA7-4592-A975-73B1BF8C4C74}"/>
          </ac:spMkLst>
        </pc:spChg>
        <pc:spChg chg="add">
          <ac:chgData name="Eva Hegnar" userId="c0f00668-ecb3-452a-a438-c5a9f3362453" providerId="ADAL" clId="{9CEB8B92-EBBC-344A-9355-11BBDE6914A1}" dt="2021-01-26T22:02:43.244" v="8829" actId="26606"/>
          <ac:spMkLst>
            <pc:docMk/>
            <pc:sldMk cId="2246573604" sldId="278"/>
            <ac:spMk id="28" creationId="{EC471314-E46A-414B-8D91-74880E84F187}"/>
          </ac:spMkLst>
        </pc:spChg>
        <pc:spChg chg="add">
          <ac:chgData name="Eva Hegnar" userId="c0f00668-ecb3-452a-a438-c5a9f3362453" providerId="ADAL" clId="{9CEB8B92-EBBC-344A-9355-11BBDE6914A1}" dt="2021-01-26T22:02:43.244" v="8829" actId="26606"/>
          <ac:spMkLst>
            <pc:docMk/>
            <pc:sldMk cId="2246573604" sldId="278"/>
            <ac:spMk id="29" creationId="{6A681326-1C9D-44A3-A627-3871BDAE4127}"/>
          </ac:spMkLst>
        </pc:spChg>
      </pc:sldChg>
      <pc:sldChg chg="addSp modSp new mod setBg">
        <pc:chgData name="Eva Hegnar" userId="c0f00668-ecb3-452a-a438-c5a9f3362453" providerId="ADAL" clId="{9CEB8B92-EBBC-344A-9355-11BBDE6914A1}" dt="2021-01-26T22:20:22.123" v="9764" actId="20577"/>
        <pc:sldMkLst>
          <pc:docMk/>
          <pc:sldMk cId="1535670996" sldId="279"/>
        </pc:sldMkLst>
        <pc:spChg chg="mod">
          <ac:chgData name="Eva Hegnar" userId="c0f00668-ecb3-452a-a438-c5a9f3362453" providerId="ADAL" clId="{9CEB8B92-EBBC-344A-9355-11BBDE6914A1}" dt="2021-01-26T22:20:22.123" v="9764" actId="20577"/>
          <ac:spMkLst>
            <pc:docMk/>
            <pc:sldMk cId="1535670996" sldId="279"/>
            <ac:spMk id="2" creationId="{A9876AA6-83A2-E94D-BF9F-7D03E2D53AA0}"/>
          </ac:spMkLst>
        </pc:spChg>
        <pc:spChg chg="mod">
          <ac:chgData name="Eva Hegnar" userId="c0f00668-ecb3-452a-a438-c5a9f3362453" providerId="ADAL" clId="{9CEB8B92-EBBC-344A-9355-11BBDE6914A1}" dt="2021-01-26T22:20:11.798" v="9760" actId="26606"/>
          <ac:spMkLst>
            <pc:docMk/>
            <pc:sldMk cId="1535670996" sldId="279"/>
            <ac:spMk id="3" creationId="{5F507892-B3C8-9740-8732-AD6D7CC0786A}"/>
          </ac:spMkLst>
        </pc:spChg>
        <pc:spChg chg="add">
          <ac:chgData name="Eva Hegnar" userId="c0f00668-ecb3-452a-a438-c5a9f3362453" providerId="ADAL" clId="{9CEB8B92-EBBC-344A-9355-11BBDE6914A1}" dt="2021-01-26T22:20:11.798" v="9760" actId="26606"/>
          <ac:spMkLst>
            <pc:docMk/>
            <pc:sldMk cId="1535670996" sldId="279"/>
            <ac:spMk id="8" creationId="{270BDA80-627C-422A-AFFD-B7F1DC0F7734}"/>
          </ac:spMkLst>
        </pc:spChg>
      </pc:sldChg>
      <pc:sldChg chg="addSp modSp new mod setBg modNotesTx">
        <pc:chgData name="Eva Hegnar" userId="c0f00668-ecb3-452a-a438-c5a9f3362453" providerId="ADAL" clId="{9CEB8B92-EBBC-344A-9355-11BBDE6914A1}" dt="2021-01-26T22:23:31.858" v="9884" actId="20577"/>
        <pc:sldMkLst>
          <pc:docMk/>
          <pc:sldMk cId="2933819750" sldId="280"/>
        </pc:sldMkLst>
        <pc:spChg chg="mod">
          <ac:chgData name="Eva Hegnar" userId="c0f00668-ecb3-452a-a438-c5a9f3362453" providerId="ADAL" clId="{9CEB8B92-EBBC-344A-9355-11BBDE6914A1}" dt="2021-01-26T22:19:49.501" v="9759" actId="20577"/>
          <ac:spMkLst>
            <pc:docMk/>
            <pc:sldMk cId="2933819750" sldId="280"/>
            <ac:spMk id="2" creationId="{54E80C8C-CF58-7A49-BA75-023E45D93C28}"/>
          </ac:spMkLst>
        </pc:spChg>
        <pc:spChg chg="mod">
          <ac:chgData name="Eva Hegnar" userId="c0f00668-ecb3-452a-a438-c5a9f3362453" providerId="ADAL" clId="{9CEB8B92-EBBC-344A-9355-11BBDE6914A1}" dt="2021-01-26T22:19:40.953" v="9757" actId="26606"/>
          <ac:spMkLst>
            <pc:docMk/>
            <pc:sldMk cId="2933819750" sldId="280"/>
            <ac:spMk id="3" creationId="{45574DC2-F852-924A-8021-6A6F070DAB21}"/>
          </ac:spMkLst>
        </pc:spChg>
        <pc:spChg chg="add">
          <ac:chgData name="Eva Hegnar" userId="c0f00668-ecb3-452a-a438-c5a9f3362453" providerId="ADAL" clId="{9CEB8B92-EBBC-344A-9355-11BBDE6914A1}" dt="2021-01-26T22:19:40.953" v="9757" actId="26606"/>
          <ac:spMkLst>
            <pc:docMk/>
            <pc:sldMk cId="2933819750" sldId="280"/>
            <ac:spMk id="8" creationId="{270BDA80-627C-422A-AFFD-B7F1DC0F7734}"/>
          </ac:spMkLst>
        </pc:spChg>
      </pc:sldChg>
      <pc:sldChg chg="new del">
        <pc:chgData name="Eva Hegnar" userId="c0f00668-ecb3-452a-a438-c5a9f3362453" providerId="ADAL" clId="{9CEB8B92-EBBC-344A-9355-11BBDE6914A1}" dt="2021-01-26T22:23:34.147" v="9885" actId="2696"/>
        <pc:sldMkLst>
          <pc:docMk/>
          <pc:sldMk cId="827868687" sldId="281"/>
        </pc:sldMkLst>
      </pc:sldChg>
      <pc:sldChg chg="addSp delSp modSp new mod setBg">
        <pc:chgData name="Eva Hegnar" userId="c0f00668-ecb3-452a-a438-c5a9f3362453" providerId="ADAL" clId="{9CEB8B92-EBBC-344A-9355-11BBDE6914A1}" dt="2021-01-26T22:24:07.553" v="9918" actId="1076"/>
        <pc:sldMkLst>
          <pc:docMk/>
          <pc:sldMk cId="2647021461" sldId="281"/>
        </pc:sldMkLst>
        <pc:spChg chg="mod">
          <ac:chgData name="Eva Hegnar" userId="c0f00668-ecb3-452a-a438-c5a9f3362453" providerId="ADAL" clId="{9CEB8B92-EBBC-344A-9355-11BBDE6914A1}" dt="2021-01-26T22:23:55.210" v="9901" actId="26606"/>
          <ac:spMkLst>
            <pc:docMk/>
            <pc:sldMk cId="2647021461" sldId="281"/>
            <ac:spMk id="2" creationId="{9EBEF6F7-E6FE-C14A-BA0F-C28594AE1800}"/>
          </ac:spMkLst>
        </pc:spChg>
        <pc:spChg chg="del">
          <ac:chgData name="Eva Hegnar" userId="c0f00668-ecb3-452a-a438-c5a9f3362453" providerId="ADAL" clId="{9CEB8B92-EBBC-344A-9355-11BBDE6914A1}" dt="2021-01-26T22:23:55.210" v="9901" actId="26606"/>
          <ac:spMkLst>
            <pc:docMk/>
            <pc:sldMk cId="2647021461" sldId="281"/>
            <ac:spMk id="3" creationId="{B2DC1AB3-45D1-D642-B0B4-7B5D22C6C184}"/>
          </ac:spMkLst>
        </pc:spChg>
        <pc:spChg chg="add mod">
          <ac:chgData name="Eva Hegnar" userId="c0f00668-ecb3-452a-a438-c5a9f3362453" providerId="ADAL" clId="{9CEB8B92-EBBC-344A-9355-11BBDE6914A1}" dt="2021-01-26T22:24:07.553" v="9918" actId="1076"/>
          <ac:spMkLst>
            <pc:docMk/>
            <pc:sldMk cId="2647021461" sldId="281"/>
            <ac:spMk id="4" creationId="{C660EDF9-8C78-7A44-8153-EEFB024FB10A}"/>
          </ac:spMkLst>
        </pc:spChg>
        <pc:spChg chg="add">
          <ac:chgData name="Eva Hegnar" userId="c0f00668-ecb3-452a-a438-c5a9f3362453" providerId="ADAL" clId="{9CEB8B92-EBBC-344A-9355-11BBDE6914A1}" dt="2021-01-26T22:23:55.210" v="9901" actId="26606"/>
          <ac:spMkLst>
            <pc:docMk/>
            <pc:sldMk cId="2647021461" sldId="281"/>
            <ac:spMk id="13" creationId="{989BE678-777B-482A-A616-FEDC47B162E5}"/>
          </ac:spMkLst>
        </pc:spChg>
        <pc:spChg chg="add">
          <ac:chgData name="Eva Hegnar" userId="c0f00668-ecb3-452a-a438-c5a9f3362453" providerId="ADAL" clId="{9CEB8B92-EBBC-344A-9355-11BBDE6914A1}" dt="2021-01-26T22:23:55.210" v="9901" actId="26606"/>
          <ac:spMkLst>
            <pc:docMk/>
            <pc:sldMk cId="2647021461" sldId="281"/>
            <ac:spMk id="19" creationId="{D28BE0C3-2102-4820-B88B-A448B1840D14}"/>
          </ac:spMkLst>
        </pc:spChg>
        <pc:spChg chg="add">
          <ac:chgData name="Eva Hegnar" userId="c0f00668-ecb3-452a-a438-c5a9f3362453" providerId="ADAL" clId="{9CEB8B92-EBBC-344A-9355-11BBDE6914A1}" dt="2021-01-26T22:23:55.210" v="9901" actId="26606"/>
          <ac:spMkLst>
            <pc:docMk/>
            <pc:sldMk cId="2647021461" sldId="281"/>
            <ac:spMk id="21" creationId="{F3F4807A-5068-4492-8025-D75F320E908D}"/>
          </ac:spMkLst>
        </pc:spChg>
        <pc:spChg chg="add">
          <ac:chgData name="Eva Hegnar" userId="c0f00668-ecb3-452a-a438-c5a9f3362453" providerId="ADAL" clId="{9CEB8B92-EBBC-344A-9355-11BBDE6914A1}" dt="2021-01-26T22:23:55.210" v="9901" actId="26606"/>
          <ac:spMkLst>
            <pc:docMk/>
            <pc:sldMk cId="2647021461" sldId="281"/>
            <ac:spMk id="23" creationId="{B24996F8-180C-4DCB-8A26-DFA336CDEFBC}"/>
          </ac:spMkLst>
        </pc:spChg>
        <pc:spChg chg="add">
          <ac:chgData name="Eva Hegnar" userId="c0f00668-ecb3-452a-a438-c5a9f3362453" providerId="ADAL" clId="{9CEB8B92-EBBC-344A-9355-11BBDE6914A1}" dt="2021-01-26T22:23:55.210" v="9901" actId="26606"/>
          <ac:spMkLst>
            <pc:docMk/>
            <pc:sldMk cId="2647021461" sldId="281"/>
            <ac:spMk id="25" creationId="{630182B0-3559-41D5-9EBC-0BD86BEDAD09}"/>
          </ac:spMkLst>
        </pc:spChg>
        <pc:picChg chg="add">
          <ac:chgData name="Eva Hegnar" userId="c0f00668-ecb3-452a-a438-c5a9f3362453" providerId="ADAL" clId="{9CEB8B92-EBBC-344A-9355-11BBDE6914A1}" dt="2021-01-26T22:23:55.210" v="9901" actId="26606"/>
          <ac:picMkLst>
            <pc:docMk/>
            <pc:sldMk cId="2647021461" sldId="281"/>
            <ac:picMk id="5" creationId="{698989EF-714D-4351-A204-FF63F19A76C6}"/>
          </ac:picMkLst>
        </pc:picChg>
        <pc:picChg chg="add">
          <ac:chgData name="Eva Hegnar" userId="c0f00668-ecb3-452a-a438-c5a9f3362453" providerId="ADAL" clId="{9CEB8B92-EBBC-344A-9355-11BBDE6914A1}" dt="2021-01-26T22:23:55.210" v="9901" actId="26606"/>
          <ac:picMkLst>
            <pc:docMk/>
            <pc:sldMk cId="2647021461" sldId="281"/>
            <ac:picMk id="9" creationId="{DF19BAF3-7E20-4B9D-B544-BABAEEA1FA75}"/>
          </ac:picMkLst>
        </pc:picChg>
        <pc:picChg chg="add">
          <ac:chgData name="Eva Hegnar" userId="c0f00668-ecb3-452a-a438-c5a9f3362453" providerId="ADAL" clId="{9CEB8B92-EBBC-344A-9355-11BBDE6914A1}" dt="2021-01-26T22:23:55.210" v="9901" actId="26606"/>
          <ac:picMkLst>
            <pc:docMk/>
            <pc:sldMk cId="2647021461" sldId="281"/>
            <ac:picMk id="11" creationId="{950648F4-ABCD-4DF0-8641-76CFB2354721}"/>
          </ac:picMkLst>
        </pc:picChg>
        <pc:picChg chg="add">
          <ac:chgData name="Eva Hegnar" userId="c0f00668-ecb3-452a-a438-c5a9f3362453" providerId="ADAL" clId="{9CEB8B92-EBBC-344A-9355-11BBDE6914A1}" dt="2021-01-26T22:23:55.210" v="9901" actId="26606"/>
          <ac:picMkLst>
            <pc:docMk/>
            <pc:sldMk cId="2647021461" sldId="281"/>
            <ac:picMk id="15" creationId="{CF1EB4BD-9C7E-4AA3-9681-C7EB0DA6250B}"/>
          </ac:picMkLst>
        </pc:picChg>
        <pc:picChg chg="add">
          <ac:chgData name="Eva Hegnar" userId="c0f00668-ecb3-452a-a438-c5a9f3362453" providerId="ADAL" clId="{9CEB8B92-EBBC-344A-9355-11BBDE6914A1}" dt="2021-01-26T22:23:55.210" v="9901" actId="26606"/>
          <ac:picMkLst>
            <pc:docMk/>
            <pc:sldMk cId="2647021461" sldId="281"/>
            <ac:picMk id="17" creationId="{94AAE3AA-3759-4D28-B0EF-575F25A5146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0DA8AE-B156-4BD1-A080-88ED1C93337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99B520-C8C6-4A61-A4FF-54A3E89C392C}">
      <dgm:prSet/>
      <dgm:spPr/>
      <dgm:t>
        <a:bodyPr/>
        <a:lstStyle/>
        <a:p>
          <a:r>
            <a:rPr lang="en-US" dirty="0"/>
            <a:t>Ensemble methods: Bagging, Random Forest, Boosting</a:t>
          </a:r>
        </a:p>
      </dgm:t>
    </dgm:pt>
    <dgm:pt modelId="{769D5131-4CED-490D-85D5-DA7C60CA10C7}" type="parTrans" cxnId="{39C41E3D-CE42-439E-B832-AEEC991AF306}">
      <dgm:prSet/>
      <dgm:spPr/>
      <dgm:t>
        <a:bodyPr/>
        <a:lstStyle/>
        <a:p>
          <a:endParaRPr lang="en-US"/>
        </a:p>
      </dgm:t>
    </dgm:pt>
    <dgm:pt modelId="{81F700AF-1644-4F68-9122-55868F008160}" type="sibTrans" cxnId="{39C41E3D-CE42-439E-B832-AEEC991AF306}">
      <dgm:prSet/>
      <dgm:spPr/>
      <dgm:t>
        <a:bodyPr/>
        <a:lstStyle/>
        <a:p>
          <a:endParaRPr lang="en-US"/>
        </a:p>
      </dgm:t>
    </dgm:pt>
    <dgm:pt modelId="{53E843F1-E9DE-49B6-8FA0-3826C56CC7EE}">
      <dgm:prSet/>
      <dgm:spPr/>
      <dgm:t>
        <a:bodyPr/>
        <a:lstStyle/>
        <a:p>
          <a:r>
            <a:rPr lang="en-US" dirty="0"/>
            <a:t>K-fold Cross Validation</a:t>
          </a:r>
        </a:p>
      </dgm:t>
    </dgm:pt>
    <dgm:pt modelId="{F5A2111B-2B34-4E63-8F1C-902215DCC1FA}" type="parTrans" cxnId="{4D3B7778-4608-4A63-9814-DAA3813A2D86}">
      <dgm:prSet/>
      <dgm:spPr/>
      <dgm:t>
        <a:bodyPr/>
        <a:lstStyle/>
        <a:p>
          <a:endParaRPr lang="en-US"/>
        </a:p>
      </dgm:t>
    </dgm:pt>
    <dgm:pt modelId="{4E8CC8C5-BEE5-49B0-8F4A-0CC1BB4A943B}" type="sibTrans" cxnId="{4D3B7778-4608-4A63-9814-DAA3813A2D86}">
      <dgm:prSet/>
      <dgm:spPr/>
      <dgm:t>
        <a:bodyPr/>
        <a:lstStyle/>
        <a:p>
          <a:endParaRPr lang="en-US"/>
        </a:p>
      </dgm:t>
    </dgm:pt>
    <dgm:pt modelId="{07D20109-B579-4D6A-B803-67C122555E81}">
      <dgm:prSet/>
      <dgm:spPr/>
      <dgm:t>
        <a:bodyPr/>
        <a:lstStyle/>
        <a:p>
          <a:r>
            <a:rPr lang="en-US" dirty="0"/>
            <a:t>Hyperparameter tuning &amp; Exhaustive Grid Search</a:t>
          </a:r>
        </a:p>
      </dgm:t>
    </dgm:pt>
    <dgm:pt modelId="{66FE3030-2781-4DF7-AFF2-FE4F582C9975}" type="parTrans" cxnId="{81A70BAF-B77C-45D9-BE58-FE7A78060F45}">
      <dgm:prSet/>
      <dgm:spPr/>
      <dgm:t>
        <a:bodyPr/>
        <a:lstStyle/>
        <a:p>
          <a:endParaRPr lang="en-US"/>
        </a:p>
      </dgm:t>
    </dgm:pt>
    <dgm:pt modelId="{0107C209-9A6B-4629-B391-DBF9905E61CC}" type="sibTrans" cxnId="{81A70BAF-B77C-45D9-BE58-FE7A78060F45}">
      <dgm:prSet/>
      <dgm:spPr/>
      <dgm:t>
        <a:bodyPr/>
        <a:lstStyle/>
        <a:p>
          <a:endParaRPr lang="en-US"/>
        </a:p>
      </dgm:t>
    </dgm:pt>
    <dgm:pt modelId="{129073AD-01E8-4AEF-B900-A3F401266B3A}">
      <dgm:prSet/>
      <dgm:spPr/>
      <dgm:t>
        <a:bodyPr/>
        <a:lstStyle/>
        <a:p>
          <a:r>
            <a:rPr lang="en-US" dirty="0"/>
            <a:t>Feature Selection</a:t>
          </a:r>
        </a:p>
      </dgm:t>
    </dgm:pt>
    <dgm:pt modelId="{5852BC4A-D38F-4188-A381-34EC9895519C}" type="parTrans" cxnId="{F140B64B-AE27-4CE4-AF82-5DEF235FBDDD}">
      <dgm:prSet/>
      <dgm:spPr/>
      <dgm:t>
        <a:bodyPr/>
        <a:lstStyle/>
        <a:p>
          <a:endParaRPr lang="en-US"/>
        </a:p>
      </dgm:t>
    </dgm:pt>
    <dgm:pt modelId="{56030413-501A-4682-8D9D-B75CD2DDA5F3}" type="sibTrans" cxnId="{F140B64B-AE27-4CE4-AF82-5DEF235FBDDD}">
      <dgm:prSet/>
      <dgm:spPr/>
      <dgm:t>
        <a:bodyPr/>
        <a:lstStyle/>
        <a:p>
          <a:endParaRPr lang="en-US"/>
        </a:p>
      </dgm:t>
    </dgm:pt>
    <dgm:pt modelId="{4AE3CE22-9DDB-5F42-AF20-AF1180328F2C}" type="pres">
      <dgm:prSet presAssocID="{A50DA8AE-B156-4BD1-A080-88ED1C933376}" presName="outerComposite" presStyleCnt="0">
        <dgm:presLayoutVars>
          <dgm:chMax val="5"/>
          <dgm:dir/>
          <dgm:resizeHandles val="exact"/>
        </dgm:presLayoutVars>
      </dgm:prSet>
      <dgm:spPr/>
    </dgm:pt>
    <dgm:pt modelId="{94850A36-3648-DA42-9523-F3D9F7DD769F}" type="pres">
      <dgm:prSet presAssocID="{A50DA8AE-B156-4BD1-A080-88ED1C933376}" presName="dummyMaxCanvas" presStyleCnt="0">
        <dgm:presLayoutVars/>
      </dgm:prSet>
      <dgm:spPr/>
    </dgm:pt>
    <dgm:pt modelId="{5C5F352D-8B88-434E-BFDA-1912FA41341E}" type="pres">
      <dgm:prSet presAssocID="{A50DA8AE-B156-4BD1-A080-88ED1C933376}" presName="FourNodes_1" presStyleLbl="node1" presStyleIdx="0" presStyleCnt="4">
        <dgm:presLayoutVars>
          <dgm:bulletEnabled val="1"/>
        </dgm:presLayoutVars>
      </dgm:prSet>
      <dgm:spPr/>
    </dgm:pt>
    <dgm:pt modelId="{84B4A5D7-75B4-FB49-B5C0-438929A91B92}" type="pres">
      <dgm:prSet presAssocID="{A50DA8AE-B156-4BD1-A080-88ED1C933376}" presName="FourNodes_2" presStyleLbl="node1" presStyleIdx="1" presStyleCnt="4">
        <dgm:presLayoutVars>
          <dgm:bulletEnabled val="1"/>
        </dgm:presLayoutVars>
      </dgm:prSet>
      <dgm:spPr/>
    </dgm:pt>
    <dgm:pt modelId="{2DB7BB4D-C283-1944-A631-981F558B3578}" type="pres">
      <dgm:prSet presAssocID="{A50DA8AE-B156-4BD1-A080-88ED1C933376}" presName="FourNodes_3" presStyleLbl="node1" presStyleIdx="2" presStyleCnt="4">
        <dgm:presLayoutVars>
          <dgm:bulletEnabled val="1"/>
        </dgm:presLayoutVars>
      </dgm:prSet>
      <dgm:spPr/>
    </dgm:pt>
    <dgm:pt modelId="{E9498E99-BC53-5542-9A6C-E877F13BF98A}" type="pres">
      <dgm:prSet presAssocID="{A50DA8AE-B156-4BD1-A080-88ED1C933376}" presName="FourNodes_4" presStyleLbl="node1" presStyleIdx="3" presStyleCnt="4">
        <dgm:presLayoutVars>
          <dgm:bulletEnabled val="1"/>
        </dgm:presLayoutVars>
      </dgm:prSet>
      <dgm:spPr/>
    </dgm:pt>
    <dgm:pt modelId="{59F957FA-AF3B-0E47-B126-ECD92CA63005}" type="pres">
      <dgm:prSet presAssocID="{A50DA8AE-B156-4BD1-A080-88ED1C933376}" presName="FourConn_1-2" presStyleLbl="fgAccFollowNode1" presStyleIdx="0" presStyleCnt="3">
        <dgm:presLayoutVars>
          <dgm:bulletEnabled val="1"/>
        </dgm:presLayoutVars>
      </dgm:prSet>
      <dgm:spPr/>
    </dgm:pt>
    <dgm:pt modelId="{502E2A18-F2F9-F347-AE2C-1416FEA3CA75}" type="pres">
      <dgm:prSet presAssocID="{A50DA8AE-B156-4BD1-A080-88ED1C933376}" presName="FourConn_2-3" presStyleLbl="fgAccFollowNode1" presStyleIdx="1" presStyleCnt="3">
        <dgm:presLayoutVars>
          <dgm:bulletEnabled val="1"/>
        </dgm:presLayoutVars>
      </dgm:prSet>
      <dgm:spPr/>
    </dgm:pt>
    <dgm:pt modelId="{FB1ACB05-8E25-A843-A8DB-04E19085A0F7}" type="pres">
      <dgm:prSet presAssocID="{A50DA8AE-B156-4BD1-A080-88ED1C933376}" presName="FourConn_3-4" presStyleLbl="fgAccFollowNode1" presStyleIdx="2" presStyleCnt="3">
        <dgm:presLayoutVars>
          <dgm:bulletEnabled val="1"/>
        </dgm:presLayoutVars>
      </dgm:prSet>
      <dgm:spPr/>
    </dgm:pt>
    <dgm:pt modelId="{1DEA620E-D61D-6544-A70A-54DD43EE83E5}" type="pres">
      <dgm:prSet presAssocID="{A50DA8AE-B156-4BD1-A080-88ED1C933376}" presName="FourNodes_1_text" presStyleLbl="node1" presStyleIdx="3" presStyleCnt="4">
        <dgm:presLayoutVars>
          <dgm:bulletEnabled val="1"/>
        </dgm:presLayoutVars>
      </dgm:prSet>
      <dgm:spPr/>
    </dgm:pt>
    <dgm:pt modelId="{91F5DF5B-0102-C74B-8CD6-8690574DE5EA}" type="pres">
      <dgm:prSet presAssocID="{A50DA8AE-B156-4BD1-A080-88ED1C933376}" presName="FourNodes_2_text" presStyleLbl="node1" presStyleIdx="3" presStyleCnt="4">
        <dgm:presLayoutVars>
          <dgm:bulletEnabled val="1"/>
        </dgm:presLayoutVars>
      </dgm:prSet>
      <dgm:spPr/>
    </dgm:pt>
    <dgm:pt modelId="{EEF5F0FD-F45B-0042-BAE3-679AD236EF71}" type="pres">
      <dgm:prSet presAssocID="{A50DA8AE-B156-4BD1-A080-88ED1C933376}" presName="FourNodes_3_text" presStyleLbl="node1" presStyleIdx="3" presStyleCnt="4">
        <dgm:presLayoutVars>
          <dgm:bulletEnabled val="1"/>
        </dgm:presLayoutVars>
      </dgm:prSet>
      <dgm:spPr/>
    </dgm:pt>
    <dgm:pt modelId="{D6DF683F-2D79-E54E-8269-DE48DC4396CE}" type="pres">
      <dgm:prSet presAssocID="{A50DA8AE-B156-4BD1-A080-88ED1C93337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84F4101-6C37-794D-AA64-FCFD51A1118B}" type="presOf" srcId="{07D20109-B579-4D6A-B803-67C122555E81}" destId="{EEF5F0FD-F45B-0042-BAE3-679AD236EF71}" srcOrd="1" destOrd="0" presId="urn:microsoft.com/office/officeart/2005/8/layout/vProcess5"/>
    <dgm:cxn modelId="{8A03B525-89D4-AC4F-B049-21CB8CBAB278}" type="presOf" srcId="{129073AD-01E8-4AEF-B900-A3F401266B3A}" destId="{D6DF683F-2D79-E54E-8269-DE48DC4396CE}" srcOrd="1" destOrd="0" presId="urn:microsoft.com/office/officeart/2005/8/layout/vProcess5"/>
    <dgm:cxn modelId="{39C41E3D-CE42-439E-B832-AEEC991AF306}" srcId="{A50DA8AE-B156-4BD1-A080-88ED1C933376}" destId="{5999B520-C8C6-4A61-A4FF-54A3E89C392C}" srcOrd="0" destOrd="0" parTransId="{769D5131-4CED-490D-85D5-DA7C60CA10C7}" sibTransId="{81F700AF-1644-4F68-9122-55868F008160}"/>
    <dgm:cxn modelId="{9F3A1046-3B2A-A54D-8CFD-DBEFD866C5B0}" type="presOf" srcId="{53E843F1-E9DE-49B6-8FA0-3826C56CC7EE}" destId="{91F5DF5B-0102-C74B-8CD6-8690574DE5EA}" srcOrd="1" destOrd="0" presId="urn:microsoft.com/office/officeart/2005/8/layout/vProcess5"/>
    <dgm:cxn modelId="{F140B64B-AE27-4CE4-AF82-5DEF235FBDDD}" srcId="{A50DA8AE-B156-4BD1-A080-88ED1C933376}" destId="{129073AD-01E8-4AEF-B900-A3F401266B3A}" srcOrd="3" destOrd="0" parTransId="{5852BC4A-D38F-4188-A381-34EC9895519C}" sibTransId="{56030413-501A-4682-8D9D-B75CD2DDA5F3}"/>
    <dgm:cxn modelId="{85652955-AD40-9B4F-8CAB-91833993B378}" type="presOf" srcId="{0107C209-9A6B-4629-B391-DBF9905E61CC}" destId="{FB1ACB05-8E25-A843-A8DB-04E19085A0F7}" srcOrd="0" destOrd="0" presId="urn:microsoft.com/office/officeart/2005/8/layout/vProcess5"/>
    <dgm:cxn modelId="{2AE6D96F-81E9-8440-AA89-3BAB5DD6332E}" type="presOf" srcId="{81F700AF-1644-4F68-9122-55868F008160}" destId="{59F957FA-AF3B-0E47-B126-ECD92CA63005}" srcOrd="0" destOrd="0" presId="urn:microsoft.com/office/officeart/2005/8/layout/vProcess5"/>
    <dgm:cxn modelId="{D4B14573-56E6-B544-B00F-5FCD0826304E}" type="presOf" srcId="{A50DA8AE-B156-4BD1-A080-88ED1C933376}" destId="{4AE3CE22-9DDB-5F42-AF20-AF1180328F2C}" srcOrd="0" destOrd="0" presId="urn:microsoft.com/office/officeart/2005/8/layout/vProcess5"/>
    <dgm:cxn modelId="{4D3B7778-4608-4A63-9814-DAA3813A2D86}" srcId="{A50DA8AE-B156-4BD1-A080-88ED1C933376}" destId="{53E843F1-E9DE-49B6-8FA0-3826C56CC7EE}" srcOrd="1" destOrd="0" parTransId="{F5A2111B-2B34-4E63-8F1C-902215DCC1FA}" sibTransId="{4E8CC8C5-BEE5-49B0-8F4A-0CC1BB4A943B}"/>
    <dgm:cxn modelId="{3E386A82-9F8E-BA40-ADFB-F7C80D5F650E}" type="presOf" srcId="{5999B520-C8C6-4A61-A4FF-54A3E89C392C}" destId="{1DEA620E-D61D-6544-A70A-54DD43EE83E5}" srcOrd="1" destOrd="0" presId="urn:microsoft.com/office/officeart/2005/8/layout/vProcess5"/>
    <dgm:cxn modelId="{BA20DC97-D860-CB4E-AE18-30B378B91820}" type="presOf" srcId="{4E8CC8C5-BEE5-49B0-8F4A-0CC1BB4A943B}" destId="{502E2A18-F2F9-F347-AE2C-1416FEA3CA75}" srcOrd="0" destOrd="0" presId="urn:microsoft.com/office/officeart/2005/8/layout/vProcess5"/>
    <dgm:cxn modelId="{194203A3-7910-BC4B-9DCC-94E49EF19DAC}" type="presOf" srcId="{5999B520-C8C6-4A61-A4FF-54A3E89C392C}" destId="{5C5F352D-8B88-434E-BFDA-1912FA41341E}" srcOrd="0" destOrd="0" presId="urn:microsoft.com/office/officeart/2005/8/layout/vProcess5"/>
    <dgm:cxn modelId="{9CF37CA5-8CE4-EE43-8F5E-2DEB3CC724B1}" type="presOf" srcId="{07D20109-B579-4D6A-B803-67C122555E81}" destId="{2DB7BB4D-C283-1944-A631-981F558B3578}" srcOrd="0" destOrd="0" presId="urn:microsoft.com/office/officeart/2005/8/layout/vProcess5"/>
    <dgm:cxn modelId="{81A70BAF-B77C-45D9-BE58-FE7A78060F45}" srcId="{A50DA8AE-B156-4BD1-A080-88ED1C933376}" destId="{07D20109-B579-4D6A-B803-67C122555E81}" srcOrd="2" destOrd="0" parTransId="{66FE3030-2781-4DF7-AFF2-FE4F582C9975}" sibTransId="{0107C209-9A6B-4629-B391-DBF9905E61CC}"/>
    <dgm:cxn modelId="{B491C5AF-1D5C-E748-AE2D-096324946837}" type="presOf" srcId="{53E843F1-E9DE-49B6-8FA0-3826C56CC7EE}" destId="{84B4A5D7-75B4-FB49-B5C0-438929A91B92}" srcOrd="0" destOrd="0" presId="urn:microsoft.com/office/officeart/2005/8/layout/vProcess5"/>
    <dgm:cxn modelId="{1C30E9BF-1A81-CF4F-B421-CADAA5FC2CBB}" type="presOf" srcId="{129073AD-01E8-4AEF-B900-A3F401266B3A}" destId="{E9498E99-BC53-5542-9A6C-E877F13BF98A}" srcOrd="0" destOrd="0" presId="urn:microsoft.com/office/officeart/2005/8/layout/vProcess5"/>
    <dgm:cxn modelId="{EEF564D3-EBA2-6F45-AFDA-FAD06F190041}" type="presParOf" srcId="{4AE3CE22-9DDB-5F42-AF20-AF1180328F2C}" destId="{94850A36-3648-DA42-9523-F3D9F7DD769F}" srcOrd="0" destOrd="0" presId="urn:microsoft.com/office/officeart/2005/8/layout/vProcess5"/>
    <dgm:cxn modelId="{215DF409-F15E-F54C-992E-4F354031B435}" type="presParOf" srcId="{4AE3CE22-9DDB-5F42-AF20-AF1180328F2C}" destId="{5C5F352D-8B88-434E-BFDA-1912FA41341E}" srcOrd="1" destOrd="0" presId="urn:microsoft.com/office/officeart/2005/8/layout/vProcess5"/>
    <dgm:cxn modelId="{C38B13EA-2DED-C44A-A619-88E18421AFE9}" type="presParOf" srcId="{4AE3CE22-9DDB-5F42-AF20-AF1180328F2C}" destId="{84B4A5D7-75B4-FB49-B5C0-438929A91B92}" srcOrd="2" destOrd="0" presId="urn:microsoft.com/office/officeart/2005/8/layout/vProcess5"/>
    <dgm:cxn modelId="{43129A23-ACEE-A946-ACA2-DAC18E2D743D}" type="presParOf" srcId="{4AE3CE22-9DDB-5F42-AF20-AF1180328F2C}" destId="{2DB7BB4D-C283-1944-A631-981F558B3578}" srcOrd="3" destOrd="0" presId="urn:microsoft.com/office/officeart/2005/8/layout/vProcess5"/>
    <dgm:cxn modelId="{FFF8216D-2011-D44B-9B35-C2021AC6D946}" type="presParOf" srcId="{4AE3CE22-9DDB-5F42-AF20-AF1180328F2C}" destId="{E9498E99-BC53-5542-9A6C-E877F13BF98A}" srcOrd="4" destOrd="0" presId="urn:microsoft.com/office/officeart/2005/8/layout/vProcess5"/>
    <dgm:cxn modelId="{D35FBC59-92C0-EA44-B539-DBC74FD5E689}" type="presParOf" srcId="{4AE3CE22-9DDB-5F42-AF20-AF1180328F2C}" destId="{59F957FA-AF3B-0E47-B126-ECD92CA63005}" srcOrd="5" destOrd="0" presId="urn:microsoft.com/office/officeart/2005/8/layout/vProcess5"/>
    <dgm:cxn modelId="{FE7F5693-C1BA-5B46-BF34-535E8C26DE58}" type="presParOf" srcId="{4AE3CE22-9DDB-5F42-AF20-AF1180328F2C}" destId="{502E2A18-F2F9-F347-AE2C-1416FEA3CA75}" srcOrd="6" destOrd="0" presId="urn:microsoft.com/office/officeart/2005/8/layout/vProcess5"/>
    <dgm:cxn modelId="{B6BFF4DA-AD71-BD42-8208-287B96CDE61F}" type="presParOf" srcId="{4AE3CE22-9DDB-5F42-AF20-AF1180328F2C}" destId="{FB1ACB05-8E25-A843-A8DB-04E19085A0F7}" srcOrd="7" destOrd="0" presId="urn:microsoft.com/office/officeart/2005/8/layout/vProcess5"/>
    <dgm:cxn modelId="{D2DAA203-BA03-604C-995A-2B8B99804CBB}" type="presParOf" srcId="{4AE3CE22-9DDB-5F42-AF20-AF1180328F2C}" destId="{1DEA620E-D61D-6544-A70A-54DD43EE83E5}" srcOrd="8" destOrd="0" presId="urn:microsoft.com/office/officeart/2005/8/layout/vProcess5"/>
    <dgm:cxn modelId="{C51540AC-15C9-3D4C-ADFD-672D5BFC90BE}" type="presParOf" srcId="{4AE3CE22-9DDB-5F42-AF20-AF1180328F2C}" destId="{91F5DF5B-0102-C74B-8CD6-8690574DE5EA}" srcOrd="9" destOrd="0" presId="urn:microsoft.com/office/officeart/2005/8/layout/vProcess5"/>
    <dgm:cxn modelId="{8FBF4E32-06A3-354F-8165-691E650046E9}" type="presParOf" srcId="{4AE3CE22-9DDB-5F42-AF20-AF1180328F2C}" destId="{EEF5F0FD-F45B-0042-BAE3-679AD236EF71}" srcOrd="10" destOrd="0" presId="urn:microsoft.com/office/officeart/2005/8/layout/vProcess5"/>
    <dgm:cxn modelId="{6ED02139-2567-2C4A-A29A-BC26E746B5D0}" type="presParOf" srcId="{4AE3CE22-9DDB-5F42-AF20-AF1180328F2C}" destId="{D6DF683F-2D79-E54E-8269-DE48DC4396C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4BBA47-CB31-447B-BE26-09AD0881F0D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80AB0B-E593-42AF-8E38-5F9EB99525E3}">
      <dgm:prSet/>
      <dgm:spPr/>
      <dgm:t>
        <a:bodyPr/>
        <a:lstStyle/>
        <a:p>
          <a:r>
            <a:rPr lang="en-US"/>
            <a:t>Det är inte </a:t>
          </a:r>
          <a:r>
            <a:rPr lang="en-US" b="1"/>
            <a:t>en</a:t>
          </a:r>
          <a:r>
            <a:rPr lang="en-US"/>
            <a:t> modell som alltid fungerar bäst för varje problem och varje dataset</a:t>
          </a:r>
        </a:p>
      </dgm:t>
    </dgm:pt>
    <dgm:pt modelId="{ACDB86CE-1FCA-4A2A-820C-0B9DB89073EE}" type="parTrans" cxnId="{BDCB1183-0DB9-4980-8A99-AA69F1C8F7B1}">
      <dgm:prSet/>
      <dgm:spPr/>
      <dgm:t>
        <a:bodyPr/>
        <a:lstStyle/>
        <a:p>
          <a:endParaRPr lang="en-US"/>
        </a:p>
      </dgm:t>
    </dgm:pt>
    <dgm:pt modelId="{8779581E-BB03-4462-8F1E-CD7616CD6178}" type="sibTrans" cxnId="{BDCB1183-0DB9-4980-8A99-AA69F1C8F7B1}">
      <dgm:prSet/>
      <dgm:spPr/>
      <dgm:t>
        <a:bodyPr/>
        <a:lstStyle/>
        <a:p>
          <a:endParaRPr lang="en-US"/>
        </a:p>
      </dgm:t>
    </dgm:pt>
    <dgm:pt modelId="{C47B7949-2BB7-4A17-B57D-5EBD032724B8}">
      <dgm:prSet/>
      <dgm:spPr/>
      <dgm:t>
        <a:bodyPr/>
        <a:lstStyle/>
        <a:p>
          <a:r>
            <a:rPr lang="en-US"/>
            <a:t>Simple modeller kan till exempel fungera bättre än komplexa i vissa fall”No free lunch” theorem</a:t>
          </a:r>
        </a:p>
      </dgm:t>
    </dgm:pt>
    <dgm:pt modelId="{A5F2292E-97D5-4CF9-B75F-1517C08D3C4C}" type="parTrans" cxnId="{E3E45A8B-E513-4539-905D-CCF7B66F7556}">
      <dgm:prSet/>
      <dgm:spPr/>
      <dgm:t>
        <a:bodyPr/>
        <a:lstStyle/>
        <a:p>
          <a:endParaRPr lang="en-US"/>
        </a:p>
      </dgm:t>
    </dgm:pt>
    <dgm:pt modelId="{72B7EF32-34D9-475E-A443-9188AF8D1578}" type="sibTrans" cxnId="{E3E45A8B-E513-4539-905D-CCF7B66F7556}">
      <dgm:prSet/>
      <dgm:spPr/>
      <dgm:t>
        <a:bodyPr/>
        <a:lstStyle/>
        <a:p>
          <a:endParaRPr lang="en-US"/>
        </a:p>
      </dgm:t>
    </dgm:pt>
    <dgm:pt modelId="{67B98BF9-94D9-F440-8694-7F835E45F5E3}" type="pres">
      <dgm:prSet presAssocID="{CB4BBA47-CB31-447B-BE26-09AD0881F0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1E3AE11-7C22-634A-9ACC-7D664E36AFF2}" type="pres">
      <dgm:prSet presAssocID="{3D80AB0B-E593-42AF-8E38-5F9EB99525E3}" presName="hierRoot1" presStyleCnt="0"/>
      <dgm:spPr/>
    </dgm:pt>
    <dgm:pt modelId="{3FC16767-839E-4C46-AF1B-582594B75623}" type="pres">
      <dgm:prSet presAssocID="{3D80AB0B-E593-42AF-8E38-5F9EB99525E3}" presName="composite" presStyleCnt="0"/>
      <dgm:spPr/>
    </dgm:pt>
    <dgm:pt modelId="{62D3A290-5072-D946-88A3-E7EDF519D8A5}" type="pres">
      <dgm:prSet presAssocID="{3D80AB0B-E593-42AF-8E38-5F9EB99525E3}" presName="background" presStyleLbl="node0" presStyleIdx="0" presStyleCnt="2"/>
      <dgm:spPr/>
    </dgm:pt>
    <dgm:pt modelId="{3E5C4C78-779E-6042-B232-0D27477C5B4E}" type="pres">
      <dgm:prSet presAssocID="{3D80AB0B-E593-42AF-8E38-5F9EB99525E3}" presName="text" presStyleLbl="fgAcc0" presStyleIdx="0" presStyleCnt="2">
        <dgm:presLayoutVars>
          <dgm:chPref val="3"/>
        </dgm:presLayoutVars>
      </dgm:prSet>
      <dgm:spPr/>
    </dgm:pt>
    <dgm:pt modelId="{B303419B-D551-1543-9A99-14D5B2E30709}" type="pres">
      <dgm:prSet presAssocID="{3D80AB0B-E593-42AF-8E38-5F9EB99525E3}" presName="hierChild2" presStyleCnt="0"/>
      <dgm:spPr/>
    </dgm:pt>
    <dgm:pt modelId="{4E4EAB87-7D7C-2442-9610-38CACF1CEDBF}" type="pres">
      <dgm:prSet presAssocID="{C47B7949-2BB7-4A17-B57D-5EBD032724B8}" presName="hierRoot1" presStyleCnt="0"/>
      <dgm:spPr/>
    </dgm:pt>
    <dgm:pt modelId="{7A28C820-D7A3-B140-B4C2-74A267395C2A}" type="pres">
      <dgm:prSet presAssocID="{C47B7949-2BB7-4A17-B57D-5EBD032724B8}" presName="composite" presStyleCnt="0"/>
      <dgm:spPr/>
    </dgm:pt>
    <dgm:pt modelId="{A3148194-C069-BE43-BBF6-94ECD4D2C357}" type="pres">
      <dgm:prSet presAssocID="{C47B7949-2BB7-4A17-B57D-5EBD032724B8}" presName="background" presStyleLbl="node0" presStyleIdx="1" presStyleCnt="2"/>
      <dgm:spPr/>
    </dgm:pt>
    <dgm:pt modelId="{03EC9B25-C2E1-F94C-B3A0-75A947C22B1F}" type="pres">
      <dgm:prSet presAssocID="{C47B7949-2BB7-4A17-B57D-5EBD032724B8}" presName="text" presStyleLbl="fgAcc0" presStyleIdx="1" presStyleCnt="2">
        <dgm:presLayoutVars>
          <dgm:chPref val="3"/>
        </dgm:presLayoutVars>
      </dgm:prSet>
      <dgm:spPr/>
    </dgm:pt>
    <dgm:pt modelId="{3A6BE6B2-3C8B-0B43-A982-C2E7DBF0631D}" type="pres">
      <dgm:prSet presAssocID="{C47B7949-2BB7-4A17-B57D-5EBD032724B8}" presName="hierChild2" presStyleCnt="0"/>
      <dgm:spPr/>
    </dgm:pt>
  </dgm:ptLst>
  <dgm:cxnLst>
    <dgm:cxn modelId="{F784F704-7A57-4C45-A089-FE9D103FF3D2}" type="presOf" srcId="{C47B7949-2BB7-4A17-B57D-5EBD032724B8}" destId="{03EC9B25-C2E1-F94C-B3A0-75A947C22B1F}" srcOrd="0" destOrd="0" presId="urn:microsoft.com/office/officeart/2005/8/layout/hierarchy1"/>
    <dgm:cxn modelId="{CE8CBD5B-152F-A144-B7BD-034D20EF11F7}" type="presOf" srcId="{3D80AB0B-E593-42AF-8E38-5F9EB99525E3}" destId="{3E5C4C78-779E-6042-B232-0D27477C5B4E}" srcOrd="0" destOrd="0" presId="urn:microsoft.com/office/officeart/2005/8/layout/hierarchy1"/>
    <dgm:cxn modelId="{7A1A1864-E2A7-0F4B-831E-40059F5B86C7}" type="presOf" srcId="{CB4BBA47-CB31-447B-BE26-09AD0881F0DE}" destId="{67B98BF9-94D9-F440-8694-7F835E45F5E3}" srcOrd="0" destOrd="0" presId="urn:microsoft.com/office/officeart/2005/8/layout/hierarchy1"/>
    <dgm:cxn modelId="{BDCB1183-0DB9-4980-8A99-AA69F1C8F7B1}" srcId="{CB4BBA47-CB31-447B-BE26-09AD0881F0DE}" destId="{3D80AB0B-E593-42AF-8E38-5F9EB99525E3}" srcOrd="0" destOrd="0" parTransId="{ACDB86CE-1FCA-4A2A-820C-0B9DB89073EE}" sibTransId="{8779581E-BB03-4462-8F1E-CD7616CD6178}"/>
    <dgm:cxn modelId="{E3E45A8B-E513-4539-905D-CCF7B66F7556}" srcId="{CB4BBA47-CB31-447B-BE26-09AD0881F0DE}" destId="{C47B7949-2BB7-4A17-B57D-5EBD032724B8}" srcOrd="1" destOrd="0" parTransId="{A5F2292E-97D5-4CF9-B75F-1517C08D3C4C}" sibTransId="{72B7EF32-34D9-475E-A443-9188AF8D1578}"/>
    <dgm:cxn modelId="{0670C09E-7F2D-FC47-92D3-38143B399144}" type="presParOf" srcId="{67B98BF9-94D9-F440-8694-7F835E45F5E3}" destId="{51E3AE11-7C22-634A-9ACC-7D664E36AFF2}" srcOrd="0" destOrd="0" presId="urn:microsoft.com/office/officeart/2005/8/layout/hierarchy1"/>
    <dgm:cxn modelId="{44253644-8A68-674A-A21F-874ED7D7D9DD}" type="presParOf" srcId="{51E3AE11-7C22-634A-9ACC-7D664E36AFF2}" destId="{3FC16767-839E-4C46-AF1B-582594B75623}" srcOrd="0" destOrd="0" presId="urn:microsoft.com/office/officeart/2005/8/layout/hierarchy1"/>
    <dgm:cxn modelId="{D00A8A48-D275-D543-9550-4D3E502CB48C}" type="presParOf" srcId="{3FC16767-839E-4C46-AF1B-582594B75623}" destId="{62D3A290-5072-D946-88A3-E7EDF519D8A5}" srcOrd="0" destOrd="0" presId="urn:microsoft.com/office/officeart/2005/8/layout/hierarchy1"/>
    <dgm:cxn modelId="{D8F68118-010C-994E-90EB-3150E6F2E384}" type="presParOf" srcId="{3FC16767-839E-4C46-AF1B-582594B75623}" destId="{3E5C4C78-779E-6042-B232-0D27477C5B4E}" srcOrd="1" destOrd="0" presId="urn:microsoft.com/office/officeart/2005/8/layout/hierarchy1"/>
    <dgm:cxn modelId="{9D3B5378-630D-074C-BEE5-4504659FFCBD}" type="presParOf" srcId="{51E3AE11-7C22-634A-9ACC-7D664E36AFF2}" destId="{B303419B-D551-1543-9A99-14D5B2E30709}" srcOrd="1" destOrd="0" presId="urn:microsoft.com/office/officeart/2005/8/layout/hierarchy1"/>
    <dgm:cxn modelId="{57947447-1433-C84F-B80F-2AAB06B25049}" type="presParOf" srcId="{67B98BF9-94D9-F440-8694-7F835E45F5E3}" destId="{4E4EAB87-7D7C-2442-9610-38CACF1CEDBF}" srcOrd="1" destOrd="0" presId="urn:microsoft.com/office/officeart/2005/8/layout/hierarchy1"/>
    <dgm:cxn modelId="{F5C0A6B6-F378-CC47-BA7F-28C96997C62E}" type="presParOf" srcId="{4E4EAB87-7D7C-2442-9610-38CACF1CEDBF}" destId="{7A28C820-D7A3-B140-B4C2-74A267395C2A}" srcOrd="0" destOrd="0" presId="urn:microsoft.com/office/officeart/2005/8/layout/hierarchy1"/>
    <dgm:cxn modelId="{F5F468F3-BFC2-CF46-861F-7DF1A9A18AB1}" type="presParOf" srcId="{7A28C820-D7A3-B140-B4C2-74A267395C2A}" destId="{A3148194-C069-BE43-BBF6-94ECD4D2C357}" srcOrd="0" destOrd="0" presId="urn:microsoft.com/office/officeart/2005/8/layout/hierarchy1"/>
    <dgm:cxn modelId="{A16DF126-3F95-8B44-A2D4-6F58890FE2A7}" type="presParOf" srcId="{7A28C820-D7A3-B140-B4C2-74A267395C2A}" destId="{03EC9B25-C2E1-F94C-B3A0-75A947C22B1F}" srcOrd="1" destOrd="0" presId="urn:microsoft.com/office/officeart/2005/8/layout/hierarchy1"/>
    <dgm:cxn modelId="{7A53354F-9990-B248-901F-DFCDB693EEDC}" type="presParOf" srcId="{4E4EAB87-7D7C-2442-9610-38CACF1CEDBF}" destId="{3A6BE6B2-3C8B-0B43-A982-C2E7DBF0631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F352D-8B88-434E-BFDA-1912FA41341E}">
      <dsp:nvSpPr>
        <dsp:cNvPr id="0" name=""/>
        <dsp:cNvSpPr/>
      </dsp:nvSpPr>
      <dsp:spPr>
        <a:xfrm>
          <a:off x="0" y="0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Ensemble methods: Bagging, Random Forest, Boosting</a:t>
          </a:r>
        </a:p>
      </dsp:txBody>
      <dsp:txXfrm>
        <a:off x="27034" y="27034"/>
        <a:ext cx="6083243" cy="868937"/>
      </dsp:txXfrm>
    </dsp:sp>
    <dsp:sp modelId="{84B4A5D7-75B4-FB49-B5C0-438929A91B92}">
      <dsp:nvSpPr>
        <dsp:cNvPr id="0" name=""/>
        <dsp:cNvSpPr/>
      </dsp:nvSpPr>
      <dsp:spPr>
        <a:xfrm>
          <a:off x="599418" y="1090825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K-fold Cross Validation</a:t>
          </a:r>
        </a:p>
      </dsp:txBody>
      <dsp:txXfrm>
        <a:off x="626452" y="1117859"/>
        <a:ext cx="5903792" cy="868937"/>
      </dsp:txXfrm>
    </dsp:sp>
    <dsp:sp modelId="{2DB7BB4D-C283-1944-A631-981F558B3578}">
      <dsp:nvSpPr>
        <dsp:cNvPr id="0" name=""/>
        <dsp:cNvSpPr/>
      </dsp:nvSpPr>
      <dsp:spPr>
        <a:xfrm>
          <a:off x="1189889" y="2181650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Hyperparameter tuning &amp; Exhaustive Grid Search</a:t>
          </a:r>
        </a:p>
      </dsp:txBody>
      <dsp:txXfrm>
        <a:off x="1216923" y="2208684"/>
        <a:ext cx="5912739" cy="868937"/>
      </dsp:txXfrm>
    </dsp:sp>
    <dsp:sp modelId="{E9498E99-BC53-5542-9A6C-E877F13BF98A}">
      <dsp:nvSpPr>
        <dsp:cNvPr id="0" name=""/>
        <dsp:cNvSpPr/>
      </dsp:nvSpPr>
      <dsp:spPr>
        <a:xfrm>
          <a:off x="1789308" y="3272475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Feature Selection</a:t>
          </a:r>
        </a:p>
      </dsp:txBody>
      <dsp:txXfrm>
        <a:off x="1816342" y="3299509"/>
        <a:ext cx="5903792" cy="868937"/>
      </dsp:txXfrm>
    </dsp:sp>
    <dsp:sp modelId="{59F957FA-AF3B-0E47-B126-ECD92CA63005}">
      <dsp:nvSpPr>
        <dsp:cNvPr id="0" name=""/>
        <dsp:cNvSpPr/>
      </dsp:nvSpPr>
      <dsp:spPr>
        <a:xfrm>
          <a:off x="6557279" y="706938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92268" y="706938"/>
        <a:ext cx="329975" cy="451465"/>
      </dsp:txXfrm>
    </dsp:sp>
    <dsp:sp modelId="{502E2A18-F2F9-F347-AE2C-1416FEA3CA75}">
      <dsp:nvSpPr>
        <dsp:cNvPr id="0" name=""/>
        <dsp:cNvSpPr/>
      </dsp:nvSpPr>
      <dsp:spPr>
        <a:xfrm>
          <a:off x="7156697" y="1797763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291686" y="1797763"/>
        <a:ext cx="329975" cy="451465"/>
      </dsp:txXfrm>
    </dsp:sp>
    <dsp:sp modelId="{FB1ACB05-8E25-A843-A8DB-04E19085A0F7}">
      <dsp:nvSpPr>
        <dsp:cNvPr id="0" name=""/>
        <dsp:cNvSpPr/>
      </dsp:nvSpPr>
      <dsp:spPr>
        <a:xfrm>
          <a:off x="7747168" y="2888588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882157" y="2888588"/>
        <a:ext cx="329975" cy="451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3A290-5072-D946-88A3-E7EDF519D8A5}">
      <dsp:nvSpPr>
        <dsp:cNvPr id="0" name=""/>
        <dsp:cNvSpPr/>
      </dsp:nvSpPr>
      <dsp:spPr>
        <a:xfrm>
          <a:off x="1092" y="678356"/>
          <a:ext cx="3833295" cy="2434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C4C78-779E-6042-B232-0D27477C5B4E}">
      <dsp:nvSpPr>
        <dsp:cNvPr id="0" name=""/>
        <dsp:cNvSpPr/>
      </dsp:nvSpPr>
      <dsp:spPr>
        <a:xfrm>
          <a:off x="427013" y="1082981"/>
          <a:ext cx="3833295" cy="24341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Det är inte </a:t>
          </a:r>
          <a:r>
            <a:rPr lang="en-US" sz="2700" b="1" kern="1200"/>
            <a:t>en</a:t>
          </a:r>
          <a:r>
            <a:rPr lang="en-US" sz="2700" kern="1200"/>
            <a:t> modell som alltid fungerar bäst för varje problem och varje dataset</a:t>
          </a:r>
        </a:p>
      </dsp:txBody>
      <dsp:txXfrm>
        <a:off x="498307" y="1154275"/>
        <a:ext cx="3690707" cy="2291554"/>
      </dsp:txXfrm>
    </dsp:sp>
    <dsp:sp modelId="{A3148194-C069-BE43-BBF6-94ECD4D2C357}">
      <dsp:nvSpPr>
        <dsp:cNvPr id="0" name=""/>
        <dsp:cNvSpPr/>
      </dsp:nvSpPr>
      <dsp:spPr>
        <a:xfrm>
          <a:off x="4686231" y="678356"/>
          <a:ext cx="3833295" cy="24341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C9B25-C2E1-F94C-B3A0-75A947C22B1F}">
      <dsp:nvSpPr>
        <dsp:cNvPr id="0" name=""/>
        <dsp:cNvSpPr/>
      </dsp:nvSpPr>
      <dsp:spPr>
        <a:xfrm>
          <a:off x="5112153" y="1082981"/>
          <a:ext cx="3833295" cy="24341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Simple modeller kan till exempel fungera bättre än komplexa i vissa fall”No free lunch” theorem</a:t>
          </a:r>
        </a:p>
      </dsp:txBody>
      <dsp:txXfrm>
        <a:off x="5183447" y="1154275"/>
        <a:ext cx="3690707" cy="2291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D91F0-C1F9-0848-AF0C-B990BE45D848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18E4-2BD9-0A4D-94C5-E34729F8715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Lektionen ni får svar på alla er frågor på :D</a:t>
            </a:r>
          </a:p>
          <a:p>
            <a:r>
              <a:rPr lang="sv-SE" dirty="0" err="1"/>
              <a:t>Advanced</a:t>
            </a:r>
            <a:r>
              <a:rPr lang="sv-SE" dirty="0"/>
              <a:t> </a:t>
            </a:r>
            <a:r>
              <a:rPr lang="sv-SE" dirty="0" err="1"/>
              <a:t>topcis</a:t>
            </a:r>
            <a:r>
              <a:rPr lang="sv-SE" dirty="0"/>
              <a:t> – ni frågade om det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18E4-2BD9-0A4D-94C5-E34729F87150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50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Lektionen ni får svar på alla er frågor på :D</a:t>
            </a:r>
          </a:p>
          <a:p>
            <a:r>
              <a:rPr lang="sv-SE" dirty="0" err="1"/>
              <a:t>Advanced</a:t>
            </a:r>
            <a:r>
              <a:rPr lang="sv-SE" dirty="0"/>
              <a:t> </a:t>
            </a:r>
            <a:r>
              <a:rPr lang="sv-SE" dirty="0" err="1"/>
              <a:t>topcis</a:t>
            </a:r>
            <a:r>
              <a:rPr lang="sv-SE" dirty="0"/>
              <a:t> – ni frågade om det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18E4-2BD9-0A4D-94C5-E34729F87150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526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18E4-2BD9-0A4D-94C5-E34729F87150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5132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E18E4-2BD9-0A4D-94C5-E34729F87150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100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374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8695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4511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647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9175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2693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3333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7864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514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13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61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010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60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0763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915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569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3626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560A13A-DB3F-4AD5-B6AF-BDA0278A0A39}" type="datetimeFigureOut">
              <a:rPr lang="sv-SE" smtClean="0"/>
              <a:t>2021-01-26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2F05B-BAF9-488D-83DE-20A7CCFAC19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1786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cikit-learn/scikit-learn/blob/b3ea3ed6a/sklearn/metrics/_regression.py#L27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Lektion 8 – </a:t>
            </a:r>
            <a:r>
              <a:rPr lang="sv-SE" sz="6000" dirty="0"/>
              <a:t>Optimering av prediktionsmodeller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Eva </a:t>
            </a:r>
            <a:r>
              <a:rPr lang="sv-SE" dirty="0" err="1"/>
              <a:t>Hegnar</a:t>
            </a:r>
            <a:endParaRPr lang="sv-SE" dirty="0"/>
          </a:p>
          <a:p>
            <a:r>
              <a:rPr lang="sv-SE" dirty="0"/>
              <a:t>Prediktiv analys</a:t>
            </a:r>
          </a:p>
        </p:txBody>
      </p:sp>
    </p:spTree>
    <p:extLst>
      <p:ext uri="{BB962C8B-B14F-4D97-AF65-F5344CB8AC3E}">
        <p14:creationId xmlns:p14="http://schemas.microsoft.com/office/powerpoint/2010/main" val="319437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76DDFAB-E3BE-A64E-98E4-447BFC29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sv-SE" dirty="0" err="1"/>
              <a:t>Bagging</a:t>
            </a:r>
            <a:r>
              <a:rPr lang="sv-SE" dirty="0"/>
              <a:t> - steg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212C398-10A7-7F47-96B9-C23119049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965394" cy="41961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sv-SE" dirty="0"/>
              <a:t>Välj antal modeller att använda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Sampla samma antal dataset från </a:t>
            </a:r>
            <a:r>
              <a:rPr lang="sv-SE" dirty="0" err="1"/>
              <a:t>täningsdatan</a:t>
            </a:r>
            <a:endParaRPr lang="sv-SE" dirty="0"/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Fit varje modell till varje samplade dataset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Få </a:t>
            </a:r>
            <a:r>
              <a:rPr lang="sv-SE" i="1" dirty="0"/>
              <a:t>ensemble</a:t>
            </a:r>
            <a:r>
              <a:rPr lang="sv-SE" dirty="0"/>
              <a:t> prediktionen genom att aggregera all individuella prediktioner</a:t>
            </a:r>
          </a:p>
          <a:p>
            <a:pPr marL="857250" lvl="1" indent="-457200"/>
            <a:r>
              <a:rPr lang="sv-SE" dirty="0"/>
              <a:t>Regression – använd genomsnittet av prediktionerna</a:t>
            </a:r>
          </a:p>
          <a:p>
            <a:pPr marL="857250" lvl="1" indent="-457200"/>
            <a:r>
              <a:rPr lang="sv-SE" dirty="0"/>
              <a:t>Klassificering – </a:t>
            </a:r>
            <a:r>
              <a:rPr lang="sv-SE" dirty="0" err="1"/>
              <a:t>majority</a:t>
            </a:r>
            <a:r>
              <a:rPr lang="sv-SE" dirty="0"/>
              <a:t> </a:t>
            </a:r>
            <a:r>
              <a:rPr lang="sv-SE" dirty="0" err="1"/>
              <a:t>vote</a:t>
            </a:r>
            <a:r>
              <a:rPr lang="sv-SE" dirty="0"/>
              <a:t> (klassen som förekommer oftast)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B74130-28D8-6043-A727-F3BF11AE4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1252" y="2551123"/>
            <a:ext cx="4265651" cy="27406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C3D5D07-4C31-5F4F-87E3-5803F85A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EBEBEB"/>
                </a:solidFill>
              </a:rPr>
              <a:t>Radom Forest</a:t>
            </a:r>
          </a:p>
        </p:txBody>
      </p:sp>
      <p:sp>
        <p:nvSpPr>
          <p:cNvPr id="7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3074" name="Picture 2" descr="Decision Tree vs. Random Forest - Which Algorithm Should you Use?">
            <a:extLst>
              <a:ext uri="{FF2B5EF4-FFF2-40B4-BE49-F238E27FC236}">
                <a16:creationId xmlns:a16="http://schemas.microsoft.com/office/drawing/2014/main" id="{0AB7A9DC-DE5E-9944-B2BA-A37ED199C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5446" y="1844419"/>
            <a:ext cx="4490593" cy="304237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471F6D8-CFDB-214B-A348-30E67D53A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844420"/>
            <a:ext cx="6188189" cy="4379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>
                <a:solidFill>
                  <a:srgbClr val="FFFFFF"/>
                </a:solidFill>
              </a:rPr>
              <a:t>En ensemble metod för klassificerings/regressions-träd</a:t>
            </a:r>
          </a:p>
          <a:p>
            <a:pPr>
              <a:lnSpc>
                <a:spcPct val="90000"/>
              </a:lnSpc>
            </a:pPr>
            <a:r>
              <a:rPr lang="sv-SE" dirty="0">
                <a:solidFill>
                  <a:srgbClr val="FFFFFF"/>
                </a:solidFill>
              </a:rPr>
              <a:t>Likt </a:t>
            </a:r>
            <a:r>
              <a:rPr lang="sv-SE" dirty="0" err="1">
                <a:solidFill>
                  <a:srgbClr val="FFFFFF"/>
                </a:solidFill>
              </a:rPr>
              <a:t>bagging</a:t>
            </a:r>
            <a:r>
              <a:rPr lang="sv-SE" dirty="0">
                <a:solidFill>
                  <a:srgbClr val="FFFFFF"/>
                </a:solidFill>
              </a:rPr>
              <a:t>. Varje individuella träd tränas på ett </a:t>
            </a:r>
            <a:r>
              <a:rPr lang="sv-SE" dirty="0" err="1">
                <a:solidFill>
                  <a:srgbClr val="FFFFFF"/>
                </a:solidFill>
              </a:rPr>
              <a:t>bootstrapped</a:t>
            </a:r>
            <a:r>
              <a:rPr lang="sv-SE" dirty="0">
                <a:solidFill>
                  <a:srgbClr val="FFFFFF"/>
                </a:solidFill>
              </a:rPr>
              <a:t> sampel från </a:t>
            </a:r>
            <a:r>
              <a:rPr lang="sv-SE" dirty="0" err="1">
                <a:solidFill>
                  <a:srgbClr val="FFFFFF"/>
                </a:solidFill>
              </a:rPr>
              <a:t>träningsdatan</a:t>
            </a:r>
            <a:endParaRPr lang="sv-SE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sv-SE" dirty="0">
                <a:solidFill>
                  <a:srgbClr val="FFFFFF"/>
                </a:solidFill>
              </a:rPr>
              <a:t>Men när man splitter noder i trädet så är spliten som blir vald baserad på </a:t>
            </a:r>
            <a:r>
              <a:rPr lang="sv-SE" b="1" dirty="0">
                <a:solidFill>
                  <a:srgbClr val="FFFFFF"/>
                </a:solidFill>
              </a:rPr>
              <a:t>ett </a:t>
            </a:r>
            <a:r>
              <a:rPr lang="sv-SE" b="1" dirty="0" err="1">
                <a:solidFill>
                  <a:srgbClr val="FFFFFF"/>
                </a:solidFill>
              </a:rPr>
              <a:t>random</a:t>
            </a:r>
            <a:r>
              <a:rPr lang="sv-SE" b="1" dirty="0">
                <a:solidFill>
                  <a:srgbClr val="FFFFFF"/>
                </a:solidFill>
              </a:rPr>
              <a:t> delmängd av </a:t>
            </a:r>
            <a:r>
              <a:rPr lang="sv-SE" b="1" dirty="0" err="1">
                <a:solidFill>
                  <a:srgbClr val="FFFFFF"/>
                </a:solidFill>
              </a:rPr>
              <a:t>featureserna</a:t>
            </a:r>
            <a:endParaRPr lang="sv-SE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sv-SE" dirty="0">
                <a:solidFill>
                  <a:srgbClr val="FFFFFF"/>
                </a:solidFill>
              </a:rPr>
              <a:t>Detta gör varje prediktion något sämre (mer </a:t>
            </a:r>
            <a:r>
              <a:rPr lang="sv-SE" dirty="0" err="1">
                <a:solidFill>
                  <a:srgbClr val="FFFFFF"/>
                </a:solidFill>
              </a:rPr>
              <a:t>biased</a:t>
            </a:r>
            <a:r>
              <a:rPr lang="sv-SE" dirty="0">
                <a:solidFill>
                  <a:srgbClr val="FFFFFF"/>
                </a:solidFill>
              </a:rPr>
              <a:t>) men på grund av av </a:t>
            </a:r>
            <a:r>
              <a:rPr lang="sv-SE" dirty="0" err="1">
                <a:solidFill>
                  <a:srgbClr val="FFFFFF"/>
                </a:solidFill>
              </a:rPr>
              <a:t>decorrelation</a:t>
            </a:r>
            <a:r>
              <a:rPr lang="sv-SE" dirty="0">
                <a:solidFill>
                  <a:srgbClr val="FFFFFF"/>
                </a:solidFill>
              </a:rPr>
              <a:t> av prediktionerna så blir generellt </a:t>
            </a:r>
            <a:r>
              <a:rPr lang="sv-SE" dirty="0" err="1">
                <a:solidFill>
                  <a:srgbClr val="FFFFFF"/>
                </a:solidFill>
              </a:rPr>
              <a:t>random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forest</a:t>
            </a:r>
            <a:r>
              <a:rPr lang="sv-SE" dirty="0">
                <a:solidFill>
                  <a:srgbClr val="FFFFFF"/>
                </a:solidFill>
              </a:rPr>
              <a:t> bättre.</a:t>
            </a:r>
          </a:p>
          <a:p>
            <a:pPr>
              <a:lnSpc>
                <a:spcPct val="90000"/>
              </a:lnSpc>
            </a:pP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36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148CFCF-037B-8F4F-BC24-1C60457AF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751870" cy="1223983"/>
          </a:xfrm>
        </p:spPr>
        <p:txBody>
          <a:bodyPr>
            <a:normAutofit/>
          </a:bodyPr>
          <a:lstStyle/>
          <a:p>
            <a:r>
              <a:rPr lang="sv-SE" dirty="0"/>
              <a:t>Boosting &amp; </a:t>
            </a:r>
            <a:r>
              <a:rPr lang="sv-SE" dirty="0" err="1"/>
              <a:t>AdaBoost</a:t>
            </a:r>
            <a:endParaRPr lang="sv-SE" dirty="0"/>
          </a:p>
        </p:txBody>
      </p:sp>
      <p:pic>
        <p:nvPicPr>
          <p:cNvPr id="4100" name="Picture 4" descr="Understanding AdaBoost for Decision Tree | by Valentina Alto | Towards Data  Science">
            <a:extLst>
              <a:ext uri="{FF2B5EF4-FFF2-40B4-BE49-F238E27FC236}">
                <a16:creationId xmlns:a16="http://schemas.microsoft.com/office/drawing/2014/main" id="{CCAE09F2-BB5A-1A45-8AC7-774E2CFA1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15" y="3059981"/>
            <a:ext cx="5451627" cy="218064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2C1A9C1-33B9-6148-97F8-92956F751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2027" y="1646947"/>
            <a:ext cx="4415293" cy="50067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1700" dirty="0" err="1"/>
              <a:t>AdaBoost</a:t>
            </a:r>
            <a:r>
              <a:rPr lang="sv-SE" sz="1700" dirty="0"/>
              <a:t> – Adaptive Boosting. Populär </a:t>
            </a:r>
            <a:r>
              <a:rPr lang="sv-SE" sz="1700" dirty="0" err="1"/>
              <a:t>boosting</a:t>
            </a:r>
            <a:endParaRPr lang="sv-SE" sz="1700" dirty="0"/>
          </a:p>
          <a:p>
            <a:pPr>
              <a:lnSpc>
                <a:spcPct val="90000"/>
              </a:lnSpc>
            </a:pPr>
            <a:r>
              <a:rPr lang="sv-SE" sz="1700" dirty="0"/>
              <a:t>Kan ett set svaga modeller skapa en stärk modell?</a:t>
            </a:r>
          </a:p>
          <a:p>
            <a:pPr>
              <a:lnSpc>
                <a:spcPct val="90000"/>
              </a:lnSpc>
            </a:pPr>
            <a:r>
              <a:rPr lang="sv-SE" sz="1700" dirty="0"/>
              <a:t>I stället för att träna många modeller individuellt gör vi det i en </a:t>
            </a:r>
            <a:r>
              <a:rPr lang="sv-SE" sz="1700" b="1" dirty="0"/>
              <a:t>sekvens</a:t>
            </a:r>
            <a:r>
              <a:rPr lang="sv-SE" sz="1700" dirty="0"/>
              <a:t>. Nästa modell är beroende på resultatet av föregående. </a:t>
            </a:r>
          </a:p>
          <a:p>
            <a:pPr>
              <a:lnSpc>
                <a:spcPct val="90000"/>
              </a:lnSpc>
            </a:pPr>
            <a:r>
              <a:rPr lang="sv-SE" sz="1700" dirty="0" err="1"/>
              <a:t>AdaBoost</a:t>
            </a:r>
            <a:r>
              <a:rPr lang="sv-SE" sz="1700" dirty="0"/>
              <a:t> re-</a:t>
            </a:r>
            <a:r>
              <a:rPr lang="sv-SE" sz="1700" dirty="0" err="1"/>
              <a:t>weights</a:t>
            </a:r>
            <a:r>
              <a:rPr lang="sv-SE" sz="1700" dirty="0"/>
              <a:t> all träningsdata i varje iteration baserad på föregående modells resultat. </a:t>
            </a:r>
          </a:p>
          <a:p>
            <a:pPr>
              <a:lnSpc>
                <a:spcPct val="90000"/>
              </a:lnSpc>
            </a:pPr>
            <a:r>
              <a:rPr lang="sv-SE" sz="1700" i="1" dirty="0"/>
              <a:t>Ex klassificering: fel klassificering får ökad vikt och korrekt klassificering får mindre vikt så att nästa modell fokuserar på de felklassificerade datapunkterna</a:t>
            </a:r>
          </a:p>
        </p:txBody>
      </p:sp>
    </p:spTree>
    <p:extLst>
      <p:ext uri="{BB962C8B-B14F-4D97-AF65-F5344CB8AC3E}">
        <p14:creationId xmlns:p14="http://schemas.microsoft.com/office/powerpoint/2010/main" val="243560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Coding the language of the future » New Jersey Education Association">
            <a:extLst>
              <a:ext uri="{FF2B5EF4-FFF2-40B4-BE49-F238E27FC236}">
                <a16:creationId xmlns:a16="http://schemas.microsoft.com/office/drawing/2014/main" id="{B90A319A-5487-284D-9E17-75FE6FE2B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2B7859C2-1386-A047-B626-3937FD87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sv-SE" dirty="0"/>
              <a:t>Regression med </a:t>
            </a:r>
            <a:r>
              <a:rPr lang="sv-SE" dirty="0" err="1"/>
              <a:t>esemble</a:t>
            </a:r>
            <a:r>
              <a:rPr lang="sv-SE" dirty="0"/>
              <a:t> </a:t>
            </a:r>
            <a:r>
              <a:rPr lang="sv-SE" dirty="0" err="1"/>
              <a:t>methods</a:t>
            </a:r>
            <a:r>
              <a:rPr lang="sv-SE" dirty="0"/>
              <a:t> </a:t>
            </a:r>
            <a:r>
              <a:rPr lang="sv-SE" dirty="0" err="1"/>
              <a:t>Python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3BF7DC-5821-2242-8899-F1E72302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sv-SE" dirty="0"/>
              <a:t>Diamant dataset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Träna en simpel KNN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Träna </a:t>
            </a:r>
            <a:r>
              <a:rPr lang="sv-SE" dirty="0" err="1"/>
              <a:t>Bagging</a:t>
            </a:r>
            <a:r>
              <a:rPr lang="sv-SE" dirty="0"/>
              <a:t>, </a:t>
            </a:r>
            <a:r>
              <a:rPr lang="sv-SE" dirty="0" err="1"/>
              <a:t>Random</a:t>
            </a:r>
            <a:r>
              <a:rPr lang="sv-SE" dirty="0"/>
              <a:t> Forest och Boosting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Jämföra resultaten</a:t>
            </a:r>
          </a:p>
          <a:p>
            <a:pPr marL="457200" indent="-457200">
              <a:buFont typeface="+mj-lt"/>
              <a:buAutoNum type="arabicPeriod"/>
            </a:pPr>
            <a:endParaRPr lang="sv-SE" dirty="0"/>
          </a:p>
          <a:p>
            <a:pPr marL="457200" indent="-457200">
              <a:buFont typeface="+mj-lt"/>
              <a:buAutoNum type="arabicPeriod"/>
            </a:pPr>
            <a:endParaRPr lang="sv-SE" dirty="0"/>
          </a:p>
          <a:p>
            <a:pPr marL="457200" indent="-457200">
              <a:buFont typeface="+mj-lt"/>
              <a:buAutoNum type="arabicPeriod"/>
            </a:pPr>
            <a:endParaRPr lang="sv-SE" dirty="0"/>
          </a:p>
          <a:p>
            <a:pPr marL="457200" indent="-457200">
              <a:buFont typeface="+mj-lt"/>
              <a:buAutoNum type="arabicPeriod"/>
            </a:pPr>
            <a:endParaRPr lang="sv-SE" dirty="0"/>
          </a:p>
          <a:p>
            <a:pPr marL="0" indent="0">
              <a:buNone/>
            </a:pPr>
            <a:r>
              <a:rPr lang="sv-SE" dirty="0" err="1"/>
              <a:t>EnsembleMethodsRegression.ipynb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4758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oding the language of the future » New Jersey Education Association">
            <a:extLst>
              <a:ext uri="{FF2B5EF4-FFF2-40B4-BE49-F238E27FC236}">
                <a16:creationId xmlns:a16="http://schemas.microsoft.com/office/drawing/2014/main" id="{33EC8915-69AA-8449-B1BA-300F810CA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-1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2B7859C2-1386-A047-B626-3937FD87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sv-SE" dirty="0"/>
              <a:t>Klassificering med </a:t>
            </a:r>
            <a:r>
              <a:rPr lang="sv-SE" dirty="0" err="1"/>
              <a:t>esemble</a:t>
            </a:r>
            <a:r>
              <a:rPr lang="sv-SE" dirty="0"/>
              <a:t> </a:t>
            </a:r>
            <a:r>
              <a:rPr lang="sv-SE" dirty="0" err="1"/>
              <a:t>methods</a:t>
            </a:r>
            <a:r>
              <a:rPr lang="sv-SE" dirty="0"/>
              <a:t> </a:t>
            </a:r>
            <a:br>
              <a:rPr lang="sv-SE" dirty="0"/>
            </a:br>
            <a:r>
              <a:rPr lang="sv-SE" dirty="0" err="1"/>
              <a:t>Python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3BF7DC-5821-2242-8899-F1E72302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sv-SE" dirty="0"/>
              <a:t>Credit </a:t>
            </a:r>
            <a:r>
              <a:rPr lang="sv-SE" dirty="0" err="1"/>
              <a:t>card</a:t>
            </a:r>
            <a:r>
              <a:rPr lang="sv-SE" dirty="0"/>
              <a:t> default dataset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Träna en simpel </a:t>
            </a:r>
            <a:r>
              <a:rPr lang="sv-SE" dirty="0" err="1"/>
              <a:t>Logistic</a:t>
            </a:r>
            <a:r>
              <a:rPr lang="sv-SE" dirty="0"/>
              <a:t> regression modell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Träna </a:t>
            </a:r>
            <a:r>
              <a:rPr lang="sv-SE" dirty="0" err="1"/>
              <a:t>Bagging</a:t>
            </a:r>
            <a:r>
              <a:rPr lang="sv-SE" dirty="0"/>
              <a:t>, </a:t>
            </a:r>
            <a:r>
              <a:rPr lang="sv-SE" dirty="0" err="1"/>
              <a:t>Random</a:t>
            </a:r>
            <a:r>
              <a:rPr lang="sv-SE" dirty="0"/>
              <a:t> Forest och Boosting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Jämföra resultaten</a:t>
            </a:r>
          </a:p>
          <a:p>
            <a:pPr marL="457200" indent="-457200">
              <a:buFont typeface="+mj-lt"/>
              <a:buAutoNum type="arabicPeriod"/>
            </a:pPr>
            <a:endParaRPr lang="sv-SE" dirty="0"/>
          </a:p>
          <a:p>
            <a:pPr marL="457200" indent="-457200">
              <a:buFont typeface="+mj-lt"/>
              <a:buAutoNum type="arabicPeriod"/>
            </a:pPr>
            <a:endParaRPr lang="sv-SE" dirty="0"/>
          </a:p>
          <a:p>
            <a:pPr marL="457200" indent="-457200">
              <a:buFont typeface="+mj-lt"/>
              <a:buAutoNum type="arabicPeriod"/>
            </a:pPr>
            <a:endParaRPr lang="sv-SE" dirty="0"/>
          </a:p>
          <a:p>
            <a:pPr marL="457200" indent="-457200">
              <a:buFont typeface="+mj-lt"/>
              <a:buAutoNum type="arabicPeriod"/>
            </a:pPr>
            <a:endParaRPr lang="sv-SE" dirty="0"/>
          </a:p>
          <a:p>
            <a:pPr marL="0" indent="0">
              <a:buNone/>
            </a:pPr>
            <a:r>
              <a:rPr lang="sv-SE" dirty="0" err="1"/>
              <a:t>EnsembleMethodsClassification.ipynb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2378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A5F2D-9D36-4A99-A53B-4F5CF4FE1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8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606E0807-FD66-C947-A558-2F18DB9C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042" y="1067315"/>
            <a:ext cx="9404723" cy="1400530"/>
          </a:xfrm>
        </p:spPr>
        <p:txBody>
          <a:bodyPr>
            <a:normAutofit/>
          </a:bodyPr>
          <a:lstStyle/>
          <a:p>
            <a:r>
              <a:rPr lang="sv-SE" b="1" dirty="0"/>
              <a:t>”No </a:t>
            </a:r>
            <a:r>
              <a:rPr lang="sv-SE" b="1" dirty="0" err="1"/>
              <a:t>free</a:t>
            </a:r>
            <a:r>
              <a:rPr lang="sv-SE" b="1" dirty="0"/>
              <a:t> lunch”</a:t>
            </a:r>
          </a:p>
        </p:txBody>
      </p:sp>
      <p:graphicFrame>
        <p:nvGraphicFramePr>
          <p:cNvPr id="11" name="Platshållare för innehåll 2">
            <a:extLst>
              <a:ext uri="{FF2B5EF4-FFF2-40B4-BE49-F238E27FC236}">
                <a16:creationId xmlns:a16="http://schemas.microsoft.com/office/drawing/2014/main" id="{99B1F8C1-5227-489E-9155-6EAF3ADDCB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075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98BEDF-16CB-5A4D-B137-3CBB7B77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Cross-</a:t>
            </a:r>
            <a:r>
              <a:rPr lang="sv-SE" dirty="0" err="1"/>
              <a:t>validation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BD56128-1BC6-6946-A9A6-A2719B206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Målet med prediktiv analys är att prediktera okända händelser</a:t>
            </a:r>
          </a:p>
          <a:p>
            <a:r>
              <a:rPr lang="sv-SE" dirty="0"/>
              <a:t>Skapa modeller generaliserar bra på osedd data </a:t>
            </a:r>
          </a:p>
          <a:p>
            <a:r>
              <a:rPr lang="sv-SE" dirty="0"/>
              <a:t>För att uppskatta hur bra modellen presterar på ny data använder vi </a:t>
            </a:r>
            <a:r>
              <a:rPr lang="sv-SE" b="1" dirty="0"/>
              <a:t>cross-</a:t>
            </a:r>
            <a:r>
              <a:rPr lang="sv-SE" b="1" dirty="0" err="1"/>
              <a:t>validation</a:t>
            </a:r>
            <a:endParaRPr lang="sv-SE" b="1" dirty="0"/>
          </a:p>
          <a:p>
            <a:r>
              <a:rPr lang="sv-SE" dirty="0"/>
              <a:t>Vi har använt </a:t>
            </a:r>
            <a:r>
              <a:rPr lang="sv-SE" b="1" dirty="0" err="1"/>
              <a:t>hold</a:t>
            </a:r>
            <a:r>
              <a:rPr lang="sv-SE" b="1" dirty="0"/>
              <a:t> </a:t>
            </a:r>
            <a:r>
              <a:rPr lang="sv-SE" b="1" dirty="0" err="1"/>
              <a:t>out</a:t>
            </a:r>
            <a:r>
              <a:rPr lang="sv-SE" dirty="0"/>
              <a:t> metoden med att dela datan i ett träning och test dataset</a:t>
            </a:r>
          </a:p>
          <a:p>
            <a:r>
              <a:rPr lang="sv-SE" dirty="0"/>
              <a:t>Problemet är att den skapar enbart </a:t>
            </a:r>
            <a:r>
              <a:rPr lang="sv-SE" b="1" dirty="0"/>
              <a:t>ett</a:t>
            </a:r>
            <a:r>
              <a:rPr lang="sv-SE" dirty="0"/>
              <a:t> estimat av </a:t>
            </a:r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metric</a:t>
            </a:r>
            <a:r>
              <a:rPr lang="sv-SE" dirty="0"/>
              <a:t> till modellen</a:t>
            </a:r>
          </a:p>
          <a:p>
            <a:r>
              <a:rPr lang="sv-SE" dirty="0"/>
              <a:t>For att en del modeller använder </a:t>
            </a:r>
            <a:r>
              <a:rPr lang="sv-SE" dirty="0" err="1"/>
              <a:t>randomness</a:t>
            </a:r>
            <a:r>
              <a:rPr lang="sv-SE" dirty="0"/>
              <a:t> kan vi få olikt resultat på grund av slumpen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6BDFE6C4-6143-8047-82FB-4F2EF47D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06" y="5984314"/>
            <a:ext cx="4447186" cy="5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9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13FF8-2B3C-4BC1-B3E4-254B3F8C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7DCB1F2-81E3-3047-83A1-C99161CF4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sv-SE" sz="4800" dirty="0">
                <a:solidFill>
                  <a:srgbClr val="EBEBEB"/>
                </a:solidFill>
              </a:rPr>
              <a:t>K-</a:t>
            </a:r>
            <a:r>
              <a:rPr lang="sv-SE" sz="4800" dirty="0" err="1">
                <a:solidFill>
                  <a:srgbClr val="EBEBEB"/>
                </a:solidFill>
              </a:rPr>
              <a:t>fold</a:t>
            </a:r>
            <a:r>
              <a:rPr lang="sv-SE" sz="4800" dirty="0">
                <a:solidFill>
                  <a:srgbClr val="EBEBEB"/>
                </a:solidFill>
              </a:rPr>
              <a:t> cross-</a:t>
            </a:r>
            <a:r>
              <a:rPr lang="sv-SE" sz="4800" dirty="0" err="1">
                <a:solidFill>
                  <a:srgbClr val="EBEBEB"/>
                </a:solidFill>
              </a:rPr>
              <a:t>validation</a:t>
            </a:r>
            <a:endParaRPr lang="sv-SE" sz="4800" dirty="0">
              <a:solidFill>
                <a:srgbClr val="EBEBEB"/>
              </a:solidFill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B9C1207E-FFD8-4821-AFE6-71C72436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B199503-2632-490F-8EB2-759D887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C7CB4-0228-486A-931A-262ABB67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AAB93FA-BC50-A94D-8DC8-8AD177EC7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9"/>
            <a:ext cx="6495847" cy="1885146"/>
          </a:xfrm>
        </p:spPr>
        <p:txBody>
          <a:bodyPr>
            <a:normAutofit/>
          </a:bodyPr>
          <a:lstStyle/>
          <a:p>
            <a:r>
              <a:rPr lang="sv-SE" dirty="0"/>
              <a:t>Datasetet delas in i K lika stora delar </a:t>
            </a:r>
          </a:p>
          <a:p>
            <a:r>
              <a:rPr lang="sv-SE" dirty="0"/>
              <a:t>Turas om vilka dataset som används för träning och testning och modellen predikterar K gånger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1A4848E-847B-B84C-8AF4-CA7E353B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2" y="3562395"/>
            <a:ext cx="6495847" cy="25333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6556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20331F6A-DA09-422D-8CED-00C0B4585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07C2F65-00C4-451C-8BFA-E765DEC17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4FAA2C6-7DD0-894C-8542-9487B42A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169" y="1447799"/>
            <a:ext cx="2731458" cy="4766734"/>
          </a:xfrm>
        </p:spPr>
        <p:txBody>
          <a:bodyPr anchor="t">
            <a:normAutofit/>
          </a:bodyPr>
          <a:lstStyle/>
          <a:p>
            <a:r>
              <a:rPr lang="sv-SE" sz="4000" dirty="0">
                <a:solidFill>
                  <a:schemeClr val="tx1"/>
                </a:solidFill>
              </a:rPr>
              <a:t>K-</a:t>
            </a:r>
            <a:r>
              <a:rPr lang="sv-SE" sz="4000" dirty="0" err="1">
                <a:solidFill>
                  <a:schemeClr val="tx1"/>
                </a:solidFill>
              </a:rPr>
              <a:t>fold</a:t>
            </a:r>
            <a:r>
              <a:rPr lang="sv-SE" sz="4000" dirty="0">
                <a:solidFill>
                  <a:schemeClr val="tx1"/>
                </a:solidFill>
              </a:rPr>
              <a:t> cross-</a:t>
            </a:r>
            <a:r>
              <a:rPr lang="sv-SE" sz="4000" dirty="0" err="1">
                <a:solidFill>
                  <a:schemeClr val="tx1"/>
                </a:solidFill>
              </a:rPr>
              <a:t>validation</a:t>
            </a:r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50DDF752-B2A6-49DC-B474-8E1F71AFF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4859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2A5C5D1-3791-6544-A9AB-BE1CA8D37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509666"/>
            <a:ext cx="6282984" cy="5704867"/>
          </a:xfrm>
        </p:spPr>
        <p:txBody>
          <a:bodyPr anchor="t">
            <a:normAutofit/>
          </a:bodyPr>
          <a:lstStyle/>
          <a:p>
            <a:r>
              <a:rPr lang="sv-SE" dirty="0"/>
              <a:t>Efter K </a:t>
            </a:r>
            <a:r>
              <a:rPr lang="sv-SE" dirty="0" err="1"/>
              <a:t>uppskattninger</a:t>
            </a:r>
            <a:r>
              <a:rPr lang="sv-SE" dirty="0"/>
              <a:t> av vad </a:t>
            </a:r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metrics</a:t>
            </a:r>
            <a:r>
              <a:rPr lang="sv-SE" dirty="0"/>
              <a:t> är ges genomsnitten av dessa. Detta ger en bättre bild av prestandan till modellen</a:t>
            </a:r>
          </a:p>
          <a:p>
            <a:r>
              <a:rPr lang="sv-SE" dirty="0"/>
              <a:t>Används inte bara för modellutvärdering men också för hyperparameter </a:t>
            </a:r>
            <a:r>
              <a:rPr lang="sv-SE" dirty="0" err="1"/>
              <a:t>tuning</a:t>
            </a:r>
            <a:r>
              <a:rPr lang="sv-SE" dirty="0"/>
              <a:t> (justering)</a:t>
            </a:r>
          </a:p>
          <a:p>
            <a:r>
              <a:rPr lang="sv-SE" dirty="0"/>
              <a:t>Vanliga värden på K är 5 och 10</a:t>
            </a:r>
          </a:p>
          <a:p>
            <a:r>
              <a:rPr lang="sv-SE" dirty="0"/>
              <a:t>Finns flera varianter som </a:t>
            </a:r>
            <a:r>
              <a:rPr lang="sv-SE" dirty="0" err="1"/>
              <a:t>Leave</a:t>
            </a:r>
            <a:r>
              <a:rPr lang="sv-SE" dirty="0"/>
              <a:t>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, </a:t>
            </a:r>
            <a:r>
              <a:rPr lang="sv-SE" dirty="0" err="1"/>
              <a:t>Repeat</a:t>
            </a:r>
            <a:r>
              <a:rPr lang="sv-SE" dirty="0"/>
              <a:t> K-</a:t>
            </a:r>
            <a:r>
              <a:rPr lang="sv-SE" dirty="0" err="1"/>
              <a:t>fold</a:t>
            </a:r>
            <a:endParaRPr lang="sv-SE" dirty="0"/>
          </a:p>
          <a:p>
            <a:r>
              <a:rPr lang="sv-SE" dirty="0"/>
              <a:t>Använda K-</a:t>
            </a:r>
            <a:r>
              <a:rPr lang="sv-SE" dirty="0" err="1"/>
              <a:t>fold</a:t>
            </a:r>
            <a:r>
              <a:rPr lang="sv-SE" dirty="0"/>
              <a:t> cross </a:t>
            </a:r>
            <a:r>
              <a:rPr lang="sv-SE" dirty="0" err="1"/>
              <a:t>validation</a:t>
            </a:r>
            <a:r>
              <a:rPr lang="sv-SE" dirty="0"/>
              <a:t> för att jämföra modeller 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K-</a:t>
            </a:r>
            <a:r>
              <a:rPr lang="sv-SE" dirty="0" err="1"/>
              <a:t>FoldCrossValidation.ipynb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56858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B22B0D-8E18-EB4A-865F-02D2B3C0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Hyperparameter </a:t>
            </a:r>
            <a:r>
              <a:rPr lang="sv-SE" dirty="0" err="1"/>
              <a:t>tuning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9E47BBF-140C-0E41-94A7-89A19552C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b="1" dirty="0"/>
              <a:t>Hyperparameter</a:t>
            </a:r>
            <a:r>
              <a:rPr lang="sv-SE" dirty="0"/>
              <a:t> – parameter som inte lärs av modellen men som </a:t>
            </a:r>
            <a:r>
              <a:rPr lang="sv-SE" u="sng" dirty="0"/>
              <a:t>vi anger</a:t>
            </a:r>
            <a:r>
              <a:rPr lang="sv-SE" dirty="0"/>
              <a:t> värdet av till modellen. </a:t>
            </a:r>
          </a:p>
          <a:p>
            <a:r>
              <a:rPr lang="sv-SE" dirty="0"/>
              <a:t>I </a:t>
            </a:r>
            <a:r>
              <a:rPr lang="sv-SE" dirty="0" err="1"/>
              <a:t>scikita-learn</a:t>
            </a:r>
            <a:r>
              <a:rPr lang="sv-SE" dirty="0"/>
              <a:t> är hyperparapeterna satt till så bra default värde som möjligt, men det är inte givet de passar bra till just ditt problem. 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3BBA7DC-15A5-E740-A852-4295533F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400" y="4150658"/>
            <a:ext cx="5364364" cy="21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9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Lektion 8 – </a:t>
            </a:r>
            <a:br>
              <a:rPr lang="sv-SE" dirty="0"/>
            </a:br>
            <a:r>
              <a:rPr lang="sv-SE" sz="6000" dirty="0"/>
              <a:t>Lektionen ni får svar på alla er frågor!!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Eva </a:t>
            </a:r>
            <a:r>
              <a:rPr lang="sv-SE" dirty="0" err="1"/>
              <a:t>Hegnar</a:t>
            </a:r>
            <a:endParaRPr lang="sv-SE" dirty="0"/>
          </a:p>
          <a:p>
            <a:r>
              <a:rPr lang="sv-SE" dirty="0"/>
              <a:t>Prediktiv analys</a:t>
            </a:r>
          </a:p>
        </p:txBody>
      </p:sp>
    </p:spTree>
    <p:extLst>
      <p:ext uri="{BB962C8B-B14F-4D97-AF65-F5344CB8AC3E}">
        <p14:creationId xmlns:p14="http://schemas.microsoft.com/office/powerpoint/2010/main" val="104470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2CC6A82-F040-5E4C-8606-82466F92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r>
              <a:rPr lang="sv-SE" sz="2900" dirty="0"/>
              <a:t>Hyperparameter </a:t>
            </a:r>
            <a:r>
              <a:rPr lang="sv-SE" sz="2900" dirty="0" err="1"/>
              <a:t>tuning</a:t>
            </a:r>
            <a:r>
              <a:rPr lang="sv-SE" sz="2900" dirty="0"/>
              <a:t> – </a:t>
            </a:r>
            <a:br>
              <a:rPr lang="sv-SE" sz="2900" dirty="0"/>
            </a:br>
            <a:r>
              <a:rPr lang="sv-SE" sz="2900" dirty="0" err="1"/>
              <a:t>Exhaustive</a:t>
            </a:r>
            <a:r>
              <a:rPr lang="sv-SE" sz="2900" dirty="0"/>
              <a:t> Grid </a:t>
            </a:r>
            <a:r>
              <a:rPr lang="sv-SE" sz="2900" dirty="0" err="1"/>
              <a:t>Search</a:t>
            </a:r>
            <a:br>
              <a:rPr lang="sv-SE" sz="2900" dirty="0"/>
            </a:br>
            <a:endParaRPr lang="sv-SE" sz="29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D64B86F-E12A-B04D-8D23-A6B34FDF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sv-SE" b="1" dirty="0" err="1"/>
              <a:t>Exhaustive</a:t>
            </a:r>
            <a:r>
              <a:rPr lang="sv-SE" b="1" dirty="0"/>
              <a:t> Grid </a:t>
            </a:r>
            <a:r>
              <a:rPr lang="sv-SE" b="1" dirty="0" err="1"/>
              <a:t>Search</a:t>
            </a:r>
            <a:r>
              <a:rPr lang="sv-SE" b="1" dirty="0"/>
              <a:t> </a:t>
            </a:r>
            <a:r>
              <a:rPr lang="sv-SE" dirty="0"/>
              <a:t>-  </a:t>
            </a:r>
            <a:r>
              <a:rPr lang="sv-SE" dirty="0" err="1"/>
              <a:t>brute</a:t>
            </a:r>
            <a:r>
              <a:rPr lang="sv-SE" dirty="0"/>
              <a:t> force approach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Testar alla kombinationer av hyperparametrar från en </a:t>
            </a:r>
            <a:r>
              <a:rPr lang="sv-SE" dirty="0" err="1"/>
              <a:t>grid</a:t>
            </a:r>
            <a:r>
              <a:rPr lang="sv-SE" dirty="0"/>
              <a:t> (rutnät) med parametervärden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För varje kombination av hyperparameter utvärderas modellen med K-</a:t>
            </a:r>
            <a:r>
              <a:rPr lang="sv-SE" dirty="0" err="1"/>
              <a:t>fold</a:t>
            </a:r>
            <a:r>
              <a:rPr lang="sv-SE" dirty="0"/>
              <a:t> cross </a:t>
            </a:r>
            <a:r>
              <a:rPr lang="sv-SE" dirty="0" err="1"/>
              <a:t>validation</a:t>
            </a:r>
            <a:r>
              <a:rPr lang="sv-SE" dirty="0"/>
              <a:t> och valde </a:t>
            </a:r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metrics</a:t>
            </a:r>
            <a:endParaRPr lang="sv-SE" dirty="0"/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Bästa kombination av hyperparameter är den som returnerar bäst </a:t>
            </a:r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metric</a:t>
            </a:r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5910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30ADD1-CD0F-104E-AD2F-C91CBB1C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00" y="362777"/>
            <a:ext cx="9404723" cy="1400530"/>
          </a:xfrm>
        </p:spPr>
        <p:txBody>
          <a:bodyPr/>
          <a:lstStyle/>
          <a:p>
            <a:r>
              <a:rPr lang="sv-SE" sz="4400" dirty="0"/>
              <a:t>Hyperparameter </a:t>
            </a:r>
            <a:r>
              <a:rPr lang="sv-SE" sz="4400" dirty="0" err="1"/>
              <a:t>tuning</a:t>
            </a:r>
            <a:r>
              <a:rPr lang="sv-SE" sz="4400" dirty="0"/>
              <a:t> – </a:t>
            </a:r>
            <a:br>
              <a:rPr lang="sv-SE" sz="4400" dirty="0"/>
            </a:br>
            <a:r>
              <a:rPr lang="sv-SE" sz="4400" dirty="0" err="1"/>
              <a:t>Exhaustive</a:t>
            </a:r>
            <a:r>
              <a:rPr lang="sv-SE" sz="4400" dirty="0"/>
              <a:t> Grid </a:t>
            </a:r>
            <a:r>
              <a:rPr lang="sv-SE" sz="4400" dirty="0" err="1"/>
              <a:t>Search</a:t>
            </a:r>
            <a:endParaRPr 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0530C326-5E85-8647-A7CF-6556E0114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6541" cy="46027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v-SE" b="1" dirty="0"/>
                  <a:t>Parameter </a:t>
                </a:r>
                <a:r>
                  <a:rPr lang="sv-SE" b="1" dirty="0" err="1"/>
                  <a:t>grid</a:t>
                </a:r>
                <a:endParaRPr lang="sv-SE" b="1" dirty="0"/>
              </a:p>
              <a:p>
                <a:pPr marL="0" indent="0">
                  <a:buNone/>
                </a:pPr>
                <a:endParaRPr lang="sv-SE" dirty="0"/>
              </a:p>
              <a:p>
                <a:pPr marL="0" indent="0">
                  <a:buNone/>
                </a:pPr>
                <a:endParaRPr lang="sv-SE" dirty="0"/>
              </a:p>
              <a:p>
                <a:r>
                  <a:rPr lang="sv-SE" dirty="0"/>
                  <a:t>Här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3∗2∗4=24</m:t>
                    </m:r>
                  </m:oMath>
                </a14:m>
                <a:r>
                  <a:rPr lang="sv-SE" dirty="0"/>
                  <a:t> hyperparameter kombinationer som kommer utvärderas </a:t>
                </a:r>
              </a:p>
              <a:p>
                <a:r>
                  <a:rPr lang="sv-SE" dirty="0"/>
                  <a:t>För varje av de 24 modellerna kommer K-</a:t>
                </a:r>
                <a:r>
                  <a:rPr lang="sv-SE" dirty="0" err="1"/>
                  <a:t>fold</a:t>
                </a:r>
                <a:r>
                  <a:rPr lang="sv-SE" dirty="0"/>
                  <a:t> cross </a:t>
                </a:r>
                <a:r>
                  <a:rPr lang="sv-SE" dirty="0" err="1"/>
                  <a:t>validation</a:t>
                </a:r>
                <a:r>
                  <a:rPr lang="sv-SE" dirty="0"/>
                  <a:t> användas för utvärdering </a:t>
                </a:r>
              </a:p>
              <a:p>
                <a:r>
                  <a:rPr lang="sv-SE" dirty="0"/>
                  <a:t>Om K=10 </a:t>
                </a:r>
                <a:r>
                  <a:rPr lang="sv-SE" dirty="0" err="1"/>
                  <a:t>folds</a:t>
                </a:r>
                <a:r>
                  <a:rPr lang="sv-SE" dirty="0"/>
                  <a:t> kommer datorn träna och evaluera 240 modeller</a:t>
                </a:r>
              </a:p>
              <a:p>
                <a:r>
                  <a:rPr lang="sv-SE" dirty="0"/>
                  <a:t>Man kan välja vilka kombinationer man villa testa genom att ange </a:t>
                </a:r>
                <a:r>
                  <a:rPr lang="sv-SE" dirty="0" err="1"/>
                  <a:t>grid</a:t>
                </a:r>
                <a:r>
                  <a:rPr lang="sv-SE" dirty="0"/>
                  <a:t> med </a:t>
                </a:r>
                <a:r>
                  <a:rPr lang="sv-SE" dirty="0" err="1"/>
                  <a:t>GridSearchCV</a:t>
                </a:r>
                <a:endParaRPr lang="sv-SE" dirty="0"/>
              </a:p>
              <a:p>
                <a:r>
                  <a:rPr lang="sv-SE" b="1" u="sng" dirty="0"/>
                  <a:t>Använd aldrig hela datasetet för detta! Ha ett </a:t>
                </a:r>
                <a:r>
                  <a:rPr lang="sv-SE" b="1" u="sng" dirty="0" err="1"/>
                  <a:t>valideringsdataset</a:t>
                </a:r>
                <a:r>
                  <a:rPr lang="sv-SE" b="1" u="sng" dirty="0"/>
                  <a:t> för att testa hyperparameter</a:t>
                </a:r>
              </a:p>
              <a:p>
                <a:endParaRPr lang="sv-SE" dirty="0"/>
              </a:p>
            </p:txBody>
          </p:sp>
        </mc:Choice>
        <mc:Fallback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0530C326-5E85-8647-A7CF-6556E0114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6541" cy="4602715"/>
              </a:xfrm>
              <a:blipFill>
                <a:blip r:embed="rId2"/>
                <a:stretch>
                  <a:fillRect l="-283" t="-1374" r="-14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dobjekt 3">
            <a:extLst>
              <a:ext uri="{FF2B5EF4-FFF2-40B4-BE49-F238E27FC236}">
                <a16:creationId xmlns:a16="http://schemas.microsoft.com/office/drawing/2014/main" id="{CF05C2A0-BAC5-9C4F-9F90-6CFDC412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25" y="2052918"/>
            <a:ext cx="3007100" cy="10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94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96E54-2ECA-43B0-A122-66D11D8A1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F571EA7-BDC6-4E6F-A47A-B5D39E5E7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E208A9A-6FE6-9042-BE02-779FB1C69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95728"/>
            <a:ext cx="6557921" cy="767688"/>
          </a:xfrm>
        </p:spPr>
        <p:txBody>
          <a:bodyPr anchor="b">
            <a:normAutofit/>
          </a:bodyPr>
          <a:lstStyle/>
          <a:p>
            <a:r>
              <a:rPr lang="sv-SE" sz="2800"/>
              <a:t>Feature Selection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6152D8-615F-4A5A-886D-E14B136C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090B967-4AB4-FC4D-BD0E-A9577283A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932" y="2788170"/>
            <a:ext cx="6557921" cy="3460229"/>
          </a:xfrm>
        </p:spPr>
        <p:txBody>
          <a:bodyPr anchor="t">
            <a:normAutofit/>
          </a:bodyPr>
          <a:lstStyle/>
          <a:p>
            <a:r>
              <a:rPr lang="sv-SE" sz="1800" dirty="0"/>
              <a:t>Väldigt ofta är inte alla features relaterade med </a:t>
            </a:r>
            <a:r>
              <a:rPr lang="sv-SE" sz="1800" dirty="0" err="1"/>
              <a:t>target</a:t>
            </a:r>
            <a:r>
              <a:rPr lang="sv-SE" sz="1800" dirty="0"/>
              <a:t> så de hjälper inte till med prediktionen</a:t>
            </a:r>
          </a:p>
          <a:p>
            <a:r>
              <a:rPr lang="sv-SE" sz="1800" dirty="0"/>
              <a:t>Att ha med irrelevanta features kan bidra till </a:t>
            </a:r>
            <a:r>
              <a:rPr lang="sv-SE" sz="1800" dirty="0" err="1"/>
              <a:t>noise</a:t>
            </a:r>
            <a:r>
              <a:rPr lang="sv-SE" sz="1800" dirty="0"/>
              <a:t> (brus) och ge bias (fel) till modellen</a:t>
            </a:r>
          </a:p>
          <a:p>
            <a:r>
              <a:rPr lang="sv-SE" sz="1800" dirty="0"/>
              <a:t>Feature </a:t>
            </a:r>
            <a:r>
              <a:rPr lang="sv-SE" sz="1800" dirty="0" err="1"/>
              <a:t>selection</a:t>
            </a:r>
            <a:r>
              <a:rPr lang="sv-SE" sz="1800" dirty="0"/>
              <a:t> är tekniker för att välja de features som är mest relevanta och användbara för vår modell</a:t>
            </a:r>
          </a:p>
          <a:p>
            <a:r>
              <a:rPr lang="sv-SE" sz="1800" dirty="0"/>
              <a:t>Det finns många metoder – bara några nämnas här</a:t>
            </a:r>
          </a:p>
        </p:txBody>
      </p:sp>
    </p:spTree>
    <p:extLst>
      <p:ext uri="{BB962C8B-B14F-4D97-AF65-F5344CB8AC3E}">
        <p14:creationId xmlns:p14="http://schemas.microsoft.com/office/powerpoint/2010/main" val="48598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FD209FB-6348-454F-B4C8-E2D87FFC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300" dirty="0">
                <a:solidFill>
                  <a:srgbClr val="FFFFFF"/>
                </a:solidFill>
              </a:rPr>
              <a:t>Feature </a:t>
            </a:r>
            <a:r>
              <a:rPr lang="sv-SE" sz="3300" dirty="0" err="1">
                <a:solidFill>
                  <a:srgbClr val="FFFFFF"/>
                </a:solidFill>
              </a:rPr>
              <a:t>Selection</a:t>
            </a:r>
            <a:r>
              <a:rPr lang="sv-SE" sz="3300" dirty="0">
                <a:solidFill>
                  <a:srgbClr val="FFFFFF"/>
                </a:solidFill>
              </a:rPr>
              <a:t> – </a:t>
            </a:r>
            <a:br>
              <a:rPr lang="sv-SE" sz="3300" dirty="0">
                <a:solidFill>
                  <a:srgbClr val="FFFFFF"/>
                </a:solidFill>
              </a:rPr>
            </a:br>
            <a:r>
              <a:rPr lang="sv-SE" sz="3300" dirty="0">
                <a:solidFill>
                  <a:srgbClr val="FFFFFF"/>
                </a:solidFill>
              </a:rPr>
              <a:t>Ta bort dummy features med låg varians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31DE5FB4-F1F0-4040-AD34-6463AAEDF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763520"/>
                <a:ext cx="8946541" cy="348487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buClr>
                    <a:schemeClr val="tx1"/>
                  </a:buClr>
                </a:pPr>
                <a:r>
                  <a:rPr lang="sv-SE" sz="1700" dirty="0"/>
                  <a:t>Dummy features med låg varians har är sannolik att ha väldigt låg påverkan på prediktionen</a:t>
                </a: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</a:pPr>
                <a:r>
                  <a:rPr lang="sv-SE" sz="1700" i="1" dirty="0"/>
                  <a:t>Ex: Tänk ett dataset med </a:t>
                </a:r>
                <a:r>
                  <a:rPr lang="sv-SE" sz="1700" b="1" i="1" dirty="0"/>
                  <a:t>kön</a:t>
                </a:r>
                <a:r>
                  <a:rPr lang="sv-SE" sz="1700" i="1" dirty="0"/>
                  <a:t> som feature och 98% av observationerna är </a:t>
                </a:r>
                <a:r>
                  <a:rPr lang="sv-SE" sz="1700" b="1" i="1" dirty="0"/>
                  <a:t>kvinna</a:t>
                </a:r>
                <a:r>
                  <a:rPr lang="sv-SE" sz="1700" i="1" dirty="0"/>
                  <a:t>. Det påverkar antagligen inte prediktionen för nästan alla datapunkter tillhör samma kategori, ingen varians. </a:t>
                </a:r>
                <a:endParaRPr lang="sv-SE" sz="1700" dirty="0"/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</a:pPr>
                <a:r>
                  <a:rPr lang="sv-SE" sz="1700" dirty="0"/>
                  <a:t>Undersök sådana dummy features mer noggrant!</a:t>
                </a: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</a:pPr>
                <a:r>
                  <a:rPr lang="sv-SE" sz="1700" dirty="0"/>
                  <a:t>Ta bort alla dummy features som är 1 eller 0 i mer än x% av datapunkterna. </a:t>
                </a: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</a:pPr>
                <a:r>
                  <a:rPr lang="sv-SE" sz="1700" dirty="0"/>
                  <a:t>Eller skapa en minimum </a:t>
                </a:r>
                <a:r>
                  <a:rPr lang="sv-SE" sz="1700" dirty="0" err="1"/>
                  <a:t>threshold</a:t>
                </a:r>
                <a:r>
                  <a:rPr lang="sv-SE" sz="1700" dirty="0"/>
                  <a:t> för variansen till dummy features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7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sv-SE" sz="1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17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sv-SE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17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sv-SE" sz="17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sv-SE" sz="17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sv-SE" sz="1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v-SE" sz="1700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sv-SE" sz="1700" dirty="0"/>
                  <a:t>där </a:t>
                </a:r>
                <a14:m>
                  <m:oMath xmlns:m="http://schemas.openxmlformats.org/officeDocument/2006/math">
                    <m:r>
                      <a:rPr lang="sv-SE" sz="17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v-SE" sz="1700" dirty="0"/>
                  <a:t> är andel dummy features</a:t>
                </a:r>
              </a:p>
            </p:txBody>
          </p:sp>
        </mc:Choice>
        <mc:Fallback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31DE5FB4-F1F0-4040-AD34-6463AAEDF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763520"/>
                <a:ext cx="8946541" cy="3484879"/>
              </a:xfrm>
              <a:blipFill>
                <a:blip r:embed="rId2"/>
                <a:stretch>
                  <a:fillRect l="-283" t="-108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573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BDA80-627C-422A-AFFD-B7F1DC0F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33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9876AA6-83A2-E94D-BF9F-7D03E2D5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90879"/>
            <a:ext cx="3682049" cy="5557519"/>
          </a:xfrm>
        </p:spPr>
        <p:txBody>
          <a:bodyPr anchor="ctr">
            <a:normAutofit/>
          </a:bodyPr>
          <a:lstStyle/>
          <a:p>
            <a:r>
              <a:rPr lang="sv-SE" dirty="0">
                <a:solidFill>
                  <a:srgbClr val="FFFFFF"/>
                </a:solidFill>
              </a:rPr>
              <a:t>Feature </a:t>
            </a:r>
            <a:r>
              <a:rPr lang="sv-SE" dirty="0" err="1">
                <a:solidFill>
                  <a:srgbClr val="FFFFFF"/>
                </a:solidFill>
              </a:rPr>
              <a:t>Selection</a:t>
            </a:r>
            <a:r>
              <a:rPr lang="sv-SE" dirty="0">
                <a:solidFill>
                  <a:srgbClr val="FFFFFF"/>
                </a:solidFill>
              </a:rPr>
              <a:t> – </a:t>
            </a:r>
            <a:br>
              <a:rPr lang="sv-SE" dirty="0">
                <a:solidFill>
                  <a:srgbClr val="FFFFFF"/>
                </a:solidFill>
              </a:rPr>
            </a:br>
            <a:br>
              <a:rPr lang="sv-SE" dirty="0">
                <a:solidFill>
                  <a:srgbClr val="FFFFFF"/>
                </a:solidFill>
              </a:rPr>
            </a:br>
            <a:r>
              <a:rPr lang="sv-SE" dirty="0">
                <a:solidFill>
                  <a:srgbClr val="FFFFFF"/>
                </a:solidFill>
              </a:rPr>
              <a:t>Identifiera viktiga features statistisk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F507892-B3C8-9740-8732-AD6D7CC07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999" y="690880"/>
            <a:ext cx="4947854" cy="5557519"/>
          </a:xfrm>
        </p:spPr>
        <p:txBody>
          <a:bodyPr anchor="ctr">
            <a:normAutofit/>
          </a:bodyPr>
          <a:lstStyle/>
          <a:p>
            <a:r>
              <a:rPr lang="sv-SE" dirty="0"/>
              <a:t>Använda statistiska tester för att identifiera och välja relevanta features</a:t>
            </a:r>
          </a:p>
          <a:p>
            <a:pPr marL="0" indent="0">
              <a:buNone/>
            </a:pPr>
            <a:r>
              <a:rPr lang="sv-SE" dirty="0"/>
              <a:t>För klassificering:</a:t>
            </a:r>
          </a:p>
          <a:p>
            <a:r>
              <a:rPr lang="sv-SE" b="1" dirty="0"/>
              <a:t>ANOVA F-statistik</a:t>
            </a:r>
            <a:r>
              <a:rPr lang="sv-SE" dirty="0"/>
              <a:t> för att evaluera förhållandet mellan </a:t>
            </a:r>
            <a:r>
              <a:rPr lang="sv-SE" u="sng" dirty="0"/>
              <a:t>numeriska features</a:t>
            </a:r>
            <a:r>
              <a:rPr lang="sv-SE" dirty="0"/>
              <a:t> och </a:t>
            </a:r>
            <a:r>
              <a:rPr lang="sv-SE" dirty="0" err="1"/>
              <a:t>target</a:t>
            </a:r>
            <a:endParaRPr lang="sv-SE" dirty="0"/>
          </a:p>
          <a:p>
            <a:r>
              <a:rPr lang="sv-SE" b="1" dirty="0"/>
              <a:t>Chi-</a:t>
            </a:r>
            <a:r>
              <a:rPr lang="sv-SE" b="1" dirty="0" err="1"/>
              <a:t>squared</a:t>
            </a:r>
            <a:r>
              <a:rPr lang="sv-SE" b="1" dirty="0"/>
              <a:t> test </a:t>
            </a:r>
            <a:r>
              <a:rPr lang="sv-SE" dirty="0"/>
              <a:t>för att evaluera förhållandet mellan </a:t>
            </a:r>
            <a:r>
              <a:rPr lang="sv-SE" u="sng" dirty="0"/>
              <a:t>dummy features</a:t>
            </a:r>
            <a:r>
              <a:rPr lang="sv-SE" dirty="0"/>
              <a:t> och </a:t>
            </a:r>
            <a:r>
              <a:rPr lang="sv-SE" dirty="0" err="1"/>
              <a:t>target</a:t>
            </a:r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I </a:t>
            </a:r>
            <a:r>
              <a:rPr lang="sv-SE" dirty="0" err="1"/>
              <a:t>scikit-learn</a:t>
            </a:r>
            <a:r>
              <a:rPr lang="sv-SE" dirty="0"/>
              <a:t> använder man </a:t>
            </a:r>
            <a:r>
              <a:rPr lang="sv-SE" dirty="0" err="1"/>
              <a:t>SelectKBest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5670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BDA80-627C-422A-AFFD-B7F1DC0F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33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4E80C8C-CF58-7A49-BA75-023E45D9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90879"/>
            <a:ext cx="3682049" cy="5557519"/>
          </a:xfrm>
        </p:spPr>
        <p:txBody>
          <a:bodyPr anchor="ctr">
            <a:normAutofit/>
          </a:bodyPr>
          <a:lstStyle/>
          <a:p>
            <a:r>
              <a:rPr lang="sv-SE" dirty="0">
                <a:solidFill>
                  <a:srgbClr val="FFFFFF"/>
                </a:solidFill>
              </a:rPr>
              <a:t>Feature </a:t>
            </a:r>
            <a:r>
              <a:rPr lang="sv-SE" dirty="0" err="1">
                <a:solidFill>
                  <a:srgbClr val="FFFFFF"/>
                </a:solidFill>
              </a:rPr>
              <a:t>Selection</a:t>
            </a:r>
            <a:r>
              <a:rPr lang="sv-SE" dirty="0">
                <a:solidFill>
                  <a:srgbClr val="FFFFFF"/>
                </a:solidFill>
              </a:rPr>
              <a:t> -</a:t>
            </a:r>
            <a:br>
              <a:rPr lang="sv-SE" dirty="0">
                <a:solidFill>
                  <a:srgbClr val="FFFFFF"/>
                </a:solidFill>
              </a:rPr>
            </a:br>
            <a:br>
              <a:rPr lang="sv-SE" dirty="0">
                <a:solidFill>
                  <a:srgbClr val="FFFFFF"/>
                </a:solidFill>
              </a:rPr>
            </a:br>
            <a:r>
              <a:rPr lang="sv-SE" dirty="0" err="1">
                <a:solidFill>
                  <a:srgbClr val="FFFFFF"/>
                </a:solidFill>
              </a:rPr>
              <a:t>Recursive</a:t>
            </a:r>
            <a:r>
              <a:rPr lang="sv-SE" dirty="0">
                <a:solidFill>
                  <a:srgbClr val="FFFFFF"/>
                </a:solidFill>
              </a:rPr>
              <a:t> Feature Elimination (RFE)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5574DC2-F852-924A-8021-6A6F070DA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999" y="690880"/>
            <a:ext cx="4947854" cy="5557519"/>
          </a:xfrm>
        </p:spPr>
        <p:txBody>
          <a:bodyPr anchor="ctr">
            <a:normAutofit/>
          </a:bodyPr>
          <a:lstStyle/>
          <a:p>
            <a:r>
              <a:rPr lang="sv-SE" b="1" dirty="0"/>
              <a:t>RFE</a:t>
            </a:r>
            <a:r>
              <a:rPr lang="sv-SE" dirty="0"/>
              <a:t> kan användas på modeller som beräknar </a:t>
            </a:r>
            <a:r>
              <a:rPr lang="sv-SE" b="1" dirty="0"/>
              <a:t>koefficienter</a:t>
            </a:r>
            <a:r>
              <a:rPr lang="sv-SE" dirty="0"/>
              <a:t> (</a:t>
            </a:r>
            <a:r>
              <a:rPr lang="sv-SE" dirty="0" err="1"/>
              <a:t>linear</a:t>
            </a:r>
            <a:r>
              <a:rPr lang="sv-SE" dirty="0"/>
              <a:t> och </a:t>
            </a:r>
            <a:r>
              <a:rPr lang="sv-SE" dirty="0" err="1"/>
              <a:t>logic</a:t>
            </a:r>
            <a:r>
              <a:rPr lang="sv-SE" dirty="0"/>
              <a:t> regression) eller modeller som beräknar </a:t>
            </a:r>
            <a:r>
              <a:rPr lang="sv-SE" b="1" dirty="0"/>
              <a:t>feature </a:t>
            </a:r>
            <a:r>
              <a:rPr lang="sv-SE" b="1" dirty="0" err="1"/>
              <a:t>importance</a:t>
            </a:r>
            <a:r>
              <a:rPr lang="sv-SE" b="1" dirty="0"/>
              <a:t> </a:t>
            </a:r>
            <a:r>
              <a:rPr lang="sv-SE" dirty="0"/>
              <a:t>(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forest</a:t>
            </a:r>
            <a:r>
              <a:rPr lang="sv-SE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Först väljer vi ett antal features vi vill använda i modellen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Modellen tränas på </a:t>
            </a:r>
            <a:r>
              <a:rPr lang="sv-SE" b="1" dirty="0"/>
              <a:t>alla</a:t>
            </a:r>
            <a:r>
              <a:rPr lang="sv-SE" dirty="0"/>
              <a:t> features 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Sedan baserad på feature </a:t>
            </a:r>
            <a:r>
              <a:rPr lang="sv-SE" dirty="0" err="1"/>
              <a:t>importance</a:t>
            </a:r>
            <a:r>
              <a:rPr lang="sv-SE" dirty="0"/>
              <a:t>/koefficienterna blir de minst viktiga features eliminerad</a:t>
            </a:r>
          </a:p>
          <a:p>
            <a:pPr marL="457200" indent="-457200">
              <a:buFont typeface="+mj-lt"/>
              <a:buAutoNum type="arabicPeriod"/>
            </a:pPr>
            <a:r>
              <a:rPr lang="sv-SE" dirty="0"/>
              <a:t>Denna processen fortsätter till vald antal features är nått </a:t>
            </a:r>
          </a:p>
        </p:txBody>
      </p:sp>
    </p:spTree>
    <p:extLst>
      <p:ext uri="{BB962C8B-B14F-4D97-AF65-F5344CB8AC3E}">
        <p14:creationId xmlns:p14="http://schemas.microsoft.com/office/powerpoint/2010/main" val="2933819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EBEF6F7-E6FE-C14A-BA0F-C28594AE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Quiz </a:t>
            </a:r>
            <a:r>
              <a:rPr lang="en-US" sz="4800" dirty="0" err="1">
                <a:solidFill>
                  <a:srgbClr val="EBEBEB"/>
                </a:solidFill>
              </a:rPr>
              <a:t>frågor</a:t>
            </a:r>
            <a:r>
              <a:rPr lang="en-US" sz="4800" dirty="0">
                <a:solidFill>
                  <a:srgbClr val="EBEBEB"/>
                </a:solidFill>
              </a:rPr>
              <a:t> 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989EF-714D-4351-A204-FF63F19A76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36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660EDF9-8C78-7A44-8153-EEFB024FB10A}"/>
              </a:ext>
            </a:extLst>
          </p:cNvPr>
          <p:cNvSpPr txBox="1"/>
          <p:nvPr/>
        </p:nvSpPr>
        <p:spPr>
          <a:xfrm>
            <a:off x="8971708" y="525855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Finns i Teams</a:t>
            </a:r>
          </a:p>
        </p:txBody>
      </p:sp>
    </p:spTree>
    <p:extLst>
      <p:ext uri="{BB962C8B-B14F-4D97-AF65-F5344CB8AC3E}">
        <p14:creationId xmlns:p14="http://schemas.microsoft.com/office/powerpoint/2010/main" val="2647021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/>
              <a:t>Lektion 8 </a:t>
            </a:r>
            <a:r>
              <a:rPr lang="sv-SE" dirty="0"/>
              <a:t>– </a:t>
            </a:r>
            <a:r>
              <a:rPr lang="sv-SE" sz="6000" dirty="0" err="1"/>
              <a:t>Advanced</a:t>
            </a:r>
            <a:r>
              <a:rPr lang="sv-SE" sz="6000" dirty="0"/>
              <a:t> </a:t>
            </a:r>
            <a:r>
              <a:rPr lang="sv-SE" sz="6000" dirty="0" err="1"/>
              <a:t>topics</a:t>
            </a:r>
            <a:r>
              <a:rPr lang="sv-SE" sz="6000" dirty="0"/>
              <a:t> –</a:t>
            </a:r>
            <a:br>
              <a:rPr lang="sv-SE" sz="6000" dirty="0"/>
            </a:br>
            <a:r>
              <a:rPr lang="sv-SE" sz="6000" dirty="0"/>
              <a:t>Ni frågade om det 😌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Eva </a:t>
            </a:r>
            <a:r>
              <a:rPr lang="sv-SE" dirty="0" err="1"/>
              <a:t>Hegnar</a:t>
            </a:r>
            <a:endParaRPr lang="sv-SE" dirty="0"/>
          </a:p>
          <a:p>
            <a:r>
              <a:rPr lang="sv-SE" dirty="0"/>
              <a:t>Prediktiv analys</a:t>
            </a:r>
          </a:p>
        </p:txBody>
      </p:sp>
    </p:spTree>
    <p:extLst>
      <p:ext uri="{BB962C8B-B14F-4D97-AF65-F5344CB8AC3E}">
        <p14:creationId xmlns:p14="http://schemas.microsoft.com/office/powerpoint/2010/main" val="204226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B85051-7C13-3242-AAB4-6B605AEA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Dagens agenda</a:t>
            </a:r>
          </a:p>
        </p:txBody>
      </p: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3321F85E-654C-41CA-8C73-46ECEFEDDD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860752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280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0E6BF621-796B-514F-9ECC-6A48B22DFC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972274"/>
                <a:ext cx="8946541" cy="5276126"/>
              </a:xfrm>
            </p:spPr>
            <p:txBody>
              <a:bodyPr/>
              <a:lstStyle/>
              <a:p>
                <a:r>
                  <a:rPr lang="sv-SE" dirty="0" err="1"/>
                  <a:t>Python</a:t>
                </a:r>
                <a:r>
                  <a:rPr lang="sv-SE" dirty="0"/>
                  <a:t> använder e för att skriva stora tal på kortare format</a:t>
                </a:r>
              </a:p>
              <a:p>
                <a:r>
                  <a:rPr lang="sv-SE" dirty="0"/>
                  <a:t>e+06 betyder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sv-SE" dirty="0"/>
              </a:p>
              <a:p>
                <a:r>
                  <a:rPr lang="sv-SE" dirty="0"/>
                  <a:t>+06 är hur många nollor man ska lägga till</a:t>
                </a:r>
              </a:p>
              <a:p>
                <a:r>
                  <a:rPr lang="sv-SE" dirty="0"/>
                  <a:t>Så 1.59e+07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=15900000</m:t>
                    </m:r>
                  </m:oMath>
                </a14:m>
                <a:endParaRPr lang="sv-SE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0E6BF621-796B-514F-9ECC-6A48B22DFC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972274"/>
                <a:ext cx="8946541" cy="5276126"/>
              </a:xfrm>
              <a:blipFill>
                <a:blip r:embed="rId2"/>
                <a:stretch>
                  <a:fillRect l="-283" t="-71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1C31C9C8-B9E3-4646-8D7B-BD3425904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520" y="3572720"/>
            <a:ext cx="64389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82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8362A2F-79E9-9B4C-A024-FB3C19BB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Root</a:t>
            </a:r>
            <a:r>
              <a:rPr lang="sv-SE" dirty="0"/>
              <a:t> </a:t>
            </a:r>
            <a:r>
              <a:rPr lang="sv-SE" dirty="0" err="1"/>
              <a:t>mean</a:t>
            </a:r>
            <a:r>
              <a:rPr lang="sv-SE" dirty="0"/>
              <a:t> </a:t>
            </a:r>
            <a:r>
              <a:rPr lang="sv-SE" dirty="0" err="1"/>
              <a:t>squared</a:t>
            </a:r>
            <a:r>
              <a:rPr lang="sv-SE" dirty="0"/>
              <a:t> </a:t>
            </a:r>
            <a:r>
              <a:rPr lang="sv-SE" dirty="0" err="1"/>
              <a:t>error</a:t>
            </a:r>
            <a:r>
              <a:rPr lang="sv-SE" dirty="0"/>
              <a:t> (RMSE)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9B584D5D-031D-994C-A8C4-4FADA161B9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Root </a:t>
                </a:r>
                <a:r>
                  <a:rPr lang="sv-SE" dirty="0" err="1"/>
                  <a:t>mean</a:t>
                </a:r>
                <a:r>
                  <a:rPr lang="sv-SE" dirty="0"/>
                  <a:t> </a:t>
                </a:r>
                <a:r>
                  <a:rPr lang="sv-SE" dirty="0" err="1"/>
                  <a:t>squared</a:t>
                </a:r>
                <a:r>
                  <a:rPr lang="sv-SE" dirty="0"/>
                  <a:t> </a:t>
                </a:r>
                <a:r>
                  <a:rPr lang="sv-SE" dirty="0" err="1"/>
                  <a:t>error</a:t>
                </a:r>
                <a:r>
                  <a:rPr lang="sv-SE" dirty="0"/>
                  <a:t> (RMSE)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  <m:t>𝑝𝑟𝑒𝑑</m:t>
                                          </m:r>
                                        </m:sub>
                                      </m:sSub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sv-SE" dirty="0"/>
              </a:p>
              <a:p>
                <a:r>
                  <a:rPr lang="sv-SE" dirty="0"/>
                  <a:t>Gör att </a:t>
                </a:r>
                <a:r>
                  <a:rPr lang="sv-SE" dirty="0" err="1"/>
                  <a:t>error</a:t>
                </a:r>
                <a:r>
                  <a:rPr lang="sv-SE" dirty="0"/>
                  <a:t> </a:t>
                </a:r>
                <a:r>
                  <a:rPr lang="sv-SE" dirty="0" err="1"/>
                  <a:t>metrics</a:t>
                </a:r>
                <a:r>
                  <a:rPr lang="sv-SE" dirty="0"/>
                  <a:t> är i samma skala som </a:t>
                </a:r>
                <a:r>
                  <a:rPr lang="sv-SE" dirty="0" err="1"/>
                  <a:t>target</a:t>
                </a:r>
                <a:r>
                  <a:rPr lang="sv-SE" dirty="0"/>
                  <a:t>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v-SE" dirty="0"/>
                  <a:t> så vi lättare kan tolka resultatet. </a:t>
                </a:r>
              </a:p>
              <a:p>
                <a:r>
                  <a:rPr lang="sv-SE" dirty="0" err="1"/>
                  <a:t>Python</a:t>
                </a:r>
                <a:r>
                  <a:rPr lang="sv-SE" dirty="0"/>
                  <a:t>: </a:t>
                </a:r>
                <a:r>
                  <a:rPr lang="sv-SE" dirty="0" err="1"/>
                  <a:t>sklearn.metrics.mean_squared_error</a:t>
                </a:r>
                <a:r>
                  <a:rPr lang="sv-SE" dirty="0"/>
                  <a:t>(</a:t>
                </a:r>
                <a:r>
                  <a:rPr lang="sv-SE" i="1" dirty="0" err="1"/>
                  <a:t>y_true</a:t>
                </a:r>
                <a:r>
                  <a:rPr lang="sv-SE" dirty="0"/>
                  <a:t>, </a:t>
                </a:r>
                <a:r>
                  <a:rPr lang="sv-SE" i="1" dirty="0" err="1"/>
                  <a:t>y_pred</a:t>
                </a:r>
                <a:r>
                  <a:rPr lang="sv-SE" dirty="0"/>
                  <a:t>, </a:t>
                </a:r>
                <a:r>
                  <a:rPr lang="sv-SE" b="1" i="1" dirty="0" err="1"/>
                  <a:t>squared</a:t>
                </a:r>
                <a:r>
                  <a:rPr lang="sv-SE" b="1" i="1" dirty="0"/>
                  <a:t>=</a:t>
                </a:r>
                <a:r>
                  <a:rPr lang="sv-SE" b="1" i="1" dirty="0" err="1"/>
                  <a:t>False</a:t>
                </a:r>
                <a:r>
                  <a:rPr lang="sv-SE" dirty="0"/>
                  <a:t>)</a:t>
                </a:r>
                <a:br>
                  <a:rPr lang="sv-SE" dirty="0">
                    <a:hlinkClick r:id="rId2"/>
                  </a:rPr>
                </a:br>
                <a:endParaRPr lang="sv-SE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9B584D5D-031D-994C-A8C4-4FADA161B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83" t="-1114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73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031763A-B9B2-7248-B6DD-B7F70B2C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EBEBEB"/>
                </a:solidFill>
              </a:rPr>
              <a:t>Ensemble methods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4613137-13CB-AE43-8C78-F7F8E042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749" y="647698"/>
            <a:ext cx="5298375" cy="5562601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1DD5B86-CBDC-EC48-8B81-7C513DB7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sv-SE" b="1" dirty="0">
                <a:solidFill>
                  <a:srgbClr val="EBEBEB"/>
                </a:solidFill>
              </a:rPr>
              <a:t>Ensemble </a:t>
            </a:r>
            <a:r>
              <a:rPr lang="sv-SE" b="1" dirty="0" err="1">
                <a:solidFill>
                  <a:srgbClr val="EBEBEB"/>
                </a:solidFill>
              </a:rPr>
              <a:t>methods</a:t>
            </a:r>
            <a:r>
              <a:rPr lang="sv-SE" b="1" dirty="0">
                <a:solidFill>
                  <a:srgbClr val="EBEBEB"/>
                </a:solidFill>
              </a:rPr>
              <a:t> </a:t>
            </a:r>
            <a:r>
              <a:rPr lang="sv-SE" dirty="0">
                <a:solidFill>
                  <a:srgbClr val="EBEBEB"/>
                </a:solidFill>
              </a:rPr>
              <a:t>– kombinera prediktioner från många individuella prediktioner för att öka prestanda.</a:t>
            </a:r>
          </a:p>
          <a:p>
            <a:r>
              <a:rPr lang="sv-SE" b="1" dirty="0" err="1">
                <a:solidFill>
                  <a:srgbClr val="EBEBEB"/>
                </a:solidFill>
              </a:rPr>
              <a:t>Bagging</a:t>
            </a:r>
            <a:endParaRPr lang="sv-SE" b="1" dirty="0">
              <a:solidFill>
                <a:srgbClr val="EBEBEB"/>
              </a:solidFill>
            </a:endParaRPr>
          </a:p>
          <a:p>
            <a:r>
              <a:rPr lang="sv-SE" b="1" dirty="0" err="1">
                <a:solidFill>
                  <a:srgbClr val="EBEBEB"/>
                </a:solidFill>
              </a:rPr>
              <a:t>Random</a:t>
            </a:r>
            <a:r>
              <a:rPr lang="sv-SE" b="1" dirty="0">
                <a:solidFill>
                  <a:srgbClr val="EBEBEB"/>
                </a:solidFill>
              </a:rPr>
              <a:t> Forest</a:t>
            </a:r>
          </a:p>
          <a:p>
            <a:r>
              <a:rPr lang="sv-SE" b="1" dirty="0">
                <a:solidFill>
                  <a:srgbClr val="EBEBEB"/>
                </a:solidFill>
              </a:rPr>
              <a:t>Boosting &amp; </a:t>
            </a:r>
            <a:r>
              <a:rPr lang="sv-SE" b="1" dirty="0" err="1">
                <a:solidFill>
                  <a:srgbClr val="EBEBEB"/>
                </a:solidFill>
              </a:rPr>
              <a:t>AdaBoost</a:t>
            </a:r>
            <a:endParaRPr lang="sv-SE" b="1" dirty="0">
              <a:solidFill>
                <a:srgbClr val="EBEBEB"/>
              </a:solidFill>
            </a:endParaRPr>
          </a:p>
          <a:p>
            <a:r>
              <a:rPr lang="sv-SE" dirty="0">
                <a:solidFill>
                  <a:srgbClr val="EBEBEB"/>
                </a:solidFill>
              </a:rPr>
              <a:t>Komplexa modeller- tar längre tid att köra!</a:t>
            </a:r>
          </a:p>
          <a:p>
            <a:pPr marL="0" indent="0">
              <a:buNone/>
            </a:pPr>
            <a:endParaRPr lang="sv-SE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8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BCAB70B1-00E6-DD43-A7ED-62022A78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EBEBEB"/>
                </a:solidFill>
              </a:rPr>
              <a:t>Bootstrapping</a:t>
            </a:r>
          </a:p>
        </p:txBody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3A7D9D-5B0D-2E4E-828A-E77827BA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b="1" dirty="0" err="1"/>
              <a:t>Bootstrapping</a:t>
            </a:r>
            <a:r>
              <a:rPr lang="sv-SE" dirty="0"/>
              <a:t> är en </a:t>
            </a:r>
            <a:r>
              <a:rPr lang="sv-SE" dirty="0" err="1"/>
              <a:t>resample</a:t>
            </a:r>
            <a:r>
              <a:rPr lang="sv-SE" dirty="0"/>
              <a:t>-teknik som används för att uppskatta statistik om en population.</a:t>
            </a:r>
          </a:p>
          <a:p>
            <a:pPr>
              <a:lnSpc>
                <a:spcPct val="90000"/>
              </a:lnSpc>
            </a:pPr>
            <a:r>
              <a:rPr lang="sv-SE" b="1" dirty="0" err="1"/>
              <a:t>Bootstrapping</a:t>
            </a:r>
            <a:r>
              <a:rPr lang="sv-SE" dirty="0"/>
              <a:t> – att sampla fram ett dataset med ersättning (sampling a dataset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replacement</a:t>
            </a:r>
            <a:r>
              <a:rPr lang="sv-SE" dirty="0"/>
              <a:t>)</a:t>
            </a:r>
          </a:p>
          <a:p>
            <a:pPr>
              <a:lnSpc>
                <a:spcPct val="90000"/>
              </a:lnSpc>
            </a:pPr>
            <a:r>
              <a:rPr lang="sv-SE" b="1" dirty="0"/>
              <a:t>Sampling </a:t>
            </a:r>
            <a:r>
              <a:rPr lang="sv-SE" b="1" dirty="0" err="1"/>
              <a:t>with</a:t>
            </a:r>
            <a:r>
              <a:rPr lang="sv-SE" b="1" dirty="0"/>
              <a:t> </a:t>
            </a:r>
            <a:r>
              <a:rPr lang="sv-SE" b="1" dirty="0" err="1"/>
              <a:t>replacement</a:t>
            </a:r>
            <a:r>
              <a:rPr lang="sv-SE" dirty="0"/>
              <a:t> är att vi </a:t>
            </a:r>
            <a:r>
              <a:rPr lang="sv-SE" dirty="0" err="1"/>
              <a:t>random</a:t>
            </a:r>
            <a:r>
              <a:rPr lang="sv-SE" dirty="0"/>
              <a:t> drar punkter från ett större dataset, en av gången, men returnerar punkten till datasetet. Därför kan samma observation dras flera gånger. 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CE5DD88-87CC-C343-85ED-816928D7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3254892"/>
            <a:ext cx="5451627" cy="22487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7472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756DEE7-6523-D849-9DB9-69D5E9624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sv-SE"/>
              <a:t>Bagging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49AAB38-2EA4-B94B-ABAC-9CD2F035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 lnSpcReduction="10000"/>
          </a:bodyPr>
          <a:lstStyle/>
          <a:p>
            <a:r>
              <a:rPr lang="sv-SE" b="1" dirty="0" err="1"/>
              <a:t>Bagging</a:t>
            </a:r>
            <a:r>
              <a:rPr lang="sv-SE" dirty="0"/>
              <a:t> – också känt som </a:t>
            </a:r>
            <a:r>
              <a:rPr lang="sv-SE" b="1" dirty="0" err="1"/>
              <a:t>Bootstrap</a:t>
            </a:r>
            <a:r>
              <a:rPr lang="sv-SE" b="1" dirty="0"/>
              <a:t> aggregation </a:t>
            </a:r>
            <a:r>
              <a:rPr lang="sv-SE" dirty="0"/>
              <a:t>(sammanslagning)</a:t>
            </a:r>
            <a:endParaRPr lang="sv-SE" b="1" dirty="0"/>
          </a:p>
          <a:p>
            <a:r>
              <a:rPr lang="sv-SE" dirty="0" err="1"/>
              <a:t>Bagging</a:t>
            </a:r>
            <a:r>
              <a:rPr lang="sv-SE" dirty="0"/>
              <a:t> är en metod för att </a:t>
            </a:r>
            <a:r>
              <a:rPr lang="sv-SE" b="1" dirty="0"/>
              <a:t>reducera variansen </a:t>
            </a:r>
            <a:r>
              <a:rPr lang="sv-SE" dirty="0"/>
              <a:t>i en </a:t>
            </a:r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learning</a:t>
            </a:r>
            <a:r>
              <a:rPr lang="sv-SE" dirty="0"/>
              <a:t> modell. Motverkar </a:t>
            </a:r>
            <a:r>
              <a:rPr lang="sv-SE" b="1" dirty="0" err="1"/>
              <a:t>overfitting</a:t>
            </a:r>
            <a:endParaRPr lang="sv-SE" b="1" dirty="0"/>
          </a:p>
          <a:p>
            <a:r>
              <a:rPr lang="sv-SE" dirty="0"/>
              <a:t>Baserad på </a:t>
            </a:r>
            <a:r>
              <a:rPr lang="sv-SE" dirty="0" err="1"/>
              <a:t>bootstrapping</a:t>
            </a:r>
            <a:r>
              <a:rPr lang="sv-SE" dirty="0"/>
              <a:t> – samplar ett antal dataset från </a:t>
            </a:r>
            <a:r>
              <a:rPr lang="sv-SE" dirty="0" err="1"/>
              <a:t>träningsdatan</a:t>
            </a:r>
            <a:r>
              <a:rPr lang="sv-SE" dirty="0"/>
              <a:t> </a:t>
            </a:r>
          </a:p>
          <a:p>
            <a:r>
              <a:rPr lang="sv-SE" dirty="0"/>
              <a:t>Används ihop med regressions- och klassificeringsmodeller </a:t>
            </a:r>
          </a:p>
          <a:p>
            <a:endParaRPr lang="sv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F9CD2F-A568-0B4C-ABEE-5A46674E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16" y="2610221"/>
            <a:ext cx="5451627" cy="30801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874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0F4E72DD0F695438C9C458286B9DFA6" ma:contentTypeVersion="12" ma:contentTypeDescription="Skapa ett nytt dokument." ma:contentTypeScope="" ma:versionID="75b99d9fe62484b44c0b77e7d15f1d64">
  <xsd:schema xmlns:xsd="http://www.w3.org/2001/XMLSchema" xmlns:xs="http://www.w3.org/2001/XMLSchema" xmlns:p="http://schemas.microsoft.com/office/2006/metadata/properties" xmlns:ns2="97cb82de-8ec6-407d-8b60-f4d9f602e5a3" xmlns:ns3="06aab6e1-d045-4d21-8f3c-38e1e679a5ce" targetNamespace="http://schemas.microsoft.com/office/2006/metadata/properties" ma:root="true" ma:fieldsID="befcf4da00c8cbd360364d9c04d9cb18" ns2:_="" ns3:_="">
    <xsd:import namespace="97cb82de-8ec6-407d-8b60-f4d9f602e5a3"/>
    <xsd:import namespace="06aab6e1-d045-4d21-8f3c-38e1e679a5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b82de-8ec6-407d-8b60-f4d9f602e5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aab6e1-d045-4d21-8f3c-38e1e679a5c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6aab6e1-d045-4d21-8f3c-38e1e679a5ce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97931BA-AD29-4322-BE6B-B798CE884896}"/>
</file>

<file path=customXml/itemProps2.xml><?xml version="1.0" encoding="utf-8"?>
<ds:datastoreItem xmlns:ds="http://schemas.openxmlformats.org/officeDocument/2006/customXml" ds:itemID="{073DB2A6-0DAE-4F26-8B6E-125DEC4A14C8}"/>
</file>

<file path=customXml/itemProps3.xml><?xml version="1.0" encoding="utf-8"?>
<ds:datastoreItem xmlns:ds="http://schemas.openxmlformats.org/officeDocument/2006/customXml" ds:itemID="{C979E92B-695B-4D0B-B062-06F434C18762}"/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1254</Words>
  <Application>Microsoft Macintosh PowerPoint</Application>
  <PresentationFormat>Bredbild</PresentationFormat>
  <Paragraphs>153</Paragraphs>
  <Slides>26</Slides>
  <Notes>4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Wingdings 3</vt:lpstr>
      <vt:lpstr>Jon</vt:lpstr>
      <vt:lpstr>Lektion 8 – Optimering av prediktionsmodeller</vt:lpstr>
      <vt:lpstr>Lektion 8 –  Lektionen ni får svar på alla er frågor!!</vt:lpstr>
      <vt:lpstr>Lektion 8 – Advanced topics – Ni frågade om det 😌</vt:lpstr>
      <vt:lpstr>Dagens agenda</vt:lpstr>
      <vt:lpstr>PowerPoint-presentation</vt:lpstr>
      <vt:lpstr>Root mean squared error (RMSE)</vt:lpstr>
      <vt:lpstr>Ensemble methods</vt:lpstr>
      <vt:lpstr>Bootstrapping</vt:lpstr>
      <vt:lpstr>Bagging</vt:lpstr>
      <vt:lpstr>Bagging - steg</vt:lpstr>
      <vt:lpstr>Radom Forest</vt:lpstr>
      <vt:lpstr>Boosting &amp; AdaBoost</vt:lpstr>
      <vt:lpstr>Regression med esemble methods Python</vt:lpstr>
      <vt:lpstr>Klassificering med esemble methods  Python</vt:lpstr>
      <vt:lpstr>”No free lunch”</vt:lpstr>
      <vt:lpstr>Cross-validation</vt:lpstr>
      <vt:lpstr>K-fold cross-validation</vt:lpstr>
      <vt:lpstr>K-fold cross-validation</vt:lpstr>
      <vt:lpstr>Hyperparameter tuning</vt:lpstr>
      <vt:lpstr>Hyperparameter tuning –  Exhaustive Grid Search </vt:lpstr>
      <vt:lpstr>Hyperparameter tuning –  Exhaustive Grid Search</vt:lpstr>
      <vt:lpstr>Feature Selection</vt:lpstr>
      <vt:lpstr>Feature Selection –  Ta bort dummy features med låg varians</vt:lpstr>
      <vt:lpstr>Feature Selection –   Identifiera viktiga features statistisk</vt:lpstr>
      <vt:lpstr>Feature Selection -  Recursive Feature Elimination (RFE)</vt:lpstr>
      <vt:lpstr>Quiz frågor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 Hegnar</dc:creator>
  <cp:lastModifiedBy>Eva Hegnar</cp:lastModifiedBy>
  <cp:revision>1</cp:revision>
  <dcterms:created xsi:type="dcterms:W3CDTF">2021-01-26T22:22:40Z</dcterms:created>
  <dcterms:modified xsi:type="dcterms:W3CDTF">2021-01-27T13:52:52Z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0x01010030F4E72DD0F695438C9C458286B9DFA6</vt:lpwstr>
  </property>
  <property fmtid="{D5CDD505-2E9C-101B-9397-08002B2CF9AE}" pid="3" name="Order">
    <vt:r8>596100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